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72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</p:sldIdLst>
  <p:sldSz cx="9144000" cy="6858000" type="screen4x3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4" d="100"/>
          <a:sy n="54" d="100"/>
        </p:scale>
        <p:origin x="-1536" y="-45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1B09D6-5962-44D9-B5F8-A43FDE727E74}" type="doc">
      <dgm:prSet loTypeId="urn:microsoft.com/office/officeart/2005/8/layout/process4" loCatId="list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es-PE"/>
        </a:p>
      </dgm:t>
    </dgm:pt>
    <dgm:pt modelId="{D97587B0-688C-49F9-B27E-39D6FC1F0BFA}">
      <dgm:prSet phldrT="[Texto]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PE" b="1" dirty="0">
              <a:solidFill>
                <a:schemeClr val="bg1"/>
              </a:solidFill>
            </a:rPr>
            <a:t>MACROPROCESOS ESTRATÉGICOS</a:t>
          </a:r>
        </a:p>
      </dgm:t>
    </dgm:pt>
    <dgm:pt modelId="{240E5CF8-0364-41F8-A528-9204EC4EDDBA}" type="parTrans" cxnId="{27DF4C14-EED9-493E-9CD4-3D94B101345C}">
      <dgm:prSet/>
      <dgm:spPr/>
      <dgm:t>
        <a:bodyPr/>
        <a:lstStyle/>
        <a:p>
          <a:endParaRPr lang="es-PE"/>
        </a:p>
      </dgm:t>
    </dgm:pt>
    <dgm:pt modelId="{B4D6FF7C-8D31-4BD2-87F0-69227C6EA277}" type="sibTrans" cxnId="{27DF4C14-EED9-493E-9CD4-3D94B101345C}">
      <dgm:prSet/>
      <dgm:spPr/>
      <dgm:t>
        <a:bodyPr/>
        <a:lstStyle/>
        <a:p>
          <a:endParaRPr lang="es-PE"/>
        </a:p>
      </dgm:t>
    </dgm:pt>
    <dgm:pt modelId="{FAB2A5C6-A322-4936-B6C3-09D8B001D395}">
      <dgm:prSet phldrT="[Texto]"/>
      <dgm:spPr/>
      <dgm:t>
        <a:bodyPr/>
        <a:lstStyle/>
        <a:p>
          <a:r>
            <a:rPr lang="es-PE" dirty="0"/>
            <a:t>Planificación</a:t>
          </a:r>
        </a:p>
      </dgm:t>
    </dgm:pt>
    <dgm:pt modelId="{CB2000E1-D9CF-4BB3-A052-FA8C91DBFA93}" type="parTrans" cxnId="{D8BA0A45-8895-4CD0-8491-C83E32E6ABEA}">
      <dgm:prSet/>
      <dgm:spPr/>
      <dgm:t>
        <a:bodyPr/>
        <a:lstStyle/>
        <a:p>
          <a:endParaRPr lang="es-PE"/>
        </a:p>
      </dgm:t>
    </dgm:pt>
    <dgm:pt modelId="{25E3224E-B86A-4849-A4FF-0E53A0A1A555}" type="sibTrans" cxnId="{D8BA0A45-8895-4CD0-8491-C83E32E6ABEA}">
      <dgm:prSet/>
      <dgm:spPr/>
      <dgm:t>
        <a:bodyPr/>
        <a:lstStyle/>
        <a:p>
          <a:endParaRPr lang="es-PE"/>
        </a:p>
      </dgm:t>
    </dgm:pt>
    <dgm:pt modelId="{3F809FFC-F72F-46AC-B538-4C667215713B}">
      <dgm:prSet phldrT="[Texto]"/>
      <dgm:spPr/>
      <dgm:t>
        <a:bodyPr/>
        <a:lstStyle/>
        <a:p>
          <a:r>
            <a:rPr lang="es-PE" dirty="0"/>
            <a:t>Gestión de Proyectos</a:t>
          </a:r>
        </a:p>
      </dgm:t>
    </dgm:pt>
    <dgm:pt modelId="{3179DCE1-4490-4086-BE1E-E8CACFB5D955}" type="parTrans" cxnId="{63449C56-7534-4BCF-B711-3197D7F2F281}">
      <dgm:prSet/>
      <dgm:spPr/>
      <dgm:t>
        <a:bodyPr/>
        <a:lstStyle/>
        <a:p>
          <a:endParaRPr lang="es-PE"/>
        </a:p>
      </dgm:t>
    </dgm:pt>
    <dgm:pt modelId="{C7B25720-D8C5-48E0-B0D6-0CB1CF3C0EAE}" type="sibTrans" cxnId="{63449C56-7534-4BCF-B711-3197D7F2F281}">
      <dgm:prSet/>
      <dgm:spPr/>
      <dgm:t>
        <a:bodyPr/>
        <a:lstStyle/>
        <a:p>
          <a:endParaRPr lang="es-PE"/>
        </a:p>
      </dgm:t>
    </dgm:pt>
    <dgm:pt modelId="{F8A54FD5-83E3-4458-8F03-6F29F86611CB}">
      <dgm:prSet phldrT="[Texto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PE" b="1" dirty="0"/>
            <a:t>MACROPROCESOS OPERATIVOS</a:t>
          </a:r>
        </a:p>
      </dgm:t>
    </dgm:pt>
    <dgm:pt modelId="{BA1EF242-680E-48FF-9E1C-F5C92399324E}" type="parTrans" cxnId="{47C854F8-6851-4F9C-82FF-842F03A85505}">
      <dgm:prSet/>
      <dgm:spPr/>
      <dgm:t>
        <a:bodyPr/>
        <a:lstStyle/>
        <a:p>
          <a:endParaRPr lang="es-PE"/>
        </a:p>
      </dgm:t>
    </dgm:pt>
    <dgm:pt modelId="{6FCA98AA-A0DE-41CF-AF00-6276882C0F44}" type="sibTrans" cxnId="{47C854F8-6851-4F9C-82FF-842F03A85505}">
      <dgm:prSet/>
      <dgm:spPr/>
      <dgm:t>
        <a:bodyPr/>
        <a:lstStyle/>
        <a:p>
          <a:endParaRPr lang="es-PE"/>
        </a:p>
      </dgm:t>
    </dgm:pt>
    <dgm:pt modelId="{9B160BBC-6BA1-4BBC-AACE-E1B77F9A5CCD}">
      <dgm:prSet phldrT="[Texto]"/>
      <dgm:spPr/>
      <dgm:t>
        <a:bodyPr/>
        <a:lstStyle/>
        <a:p>
          <a:r>
            <a:rPr lang="es-PE" dirty="0"/>
            <a:t>Gestión de Aseguramiento de la Calidad Educativa</a:t>
          </a:r>
        </a:p>
      </dgm:t>
    </dgm:pt>
    <dgm:pt modelId="{5E954CBE-EEED-4783-9496-88AB1042761F}" type="parTrans" cxnId="{D2A0CFED-5CC6-41F9-8E12-DE7E2A23C4CD}">
      <dgm:prSet/>
      <dgm:spPr/>
      <dgm:t>
        <a:bodyPr/>
        <a:lstStyle/>
        <a:p>
          <a:endParaRPr lang="es-PE"/>
        </a:p>
      </dgm:t>
    </dgm:pt>
    <dgm:pt modelId="{E8A2BCE2-9313-49FF-986E-068990C35FB9}" type="sibTrans" cxnId="{D2A0CFED-5CC6-41F9-8E12-DE7E2A23C4CD}">
      <dgm:prSet/>
      <dgm:spPr/>
      <dgm:t>
        <a:bodyPr/>
        <a:lstStyle/>
        <a:p>
          <a:endParaRPr lang="es-PE"/>
        </a:p>
      </dgm:t>
    </dgm:pt>
    <dgm:pt modelId="{C6C048D5-38F2-47B1-A850-57D00D657CB4}">
      <dgm:prSet phldrT="[Texto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PE" b="1" dirty="0"/>
            <a:t>MACROPROCESOS DE SOPORTE</a:t>
          </a:r>
        </a:p>
      </dgm:t>
    </dgm:pt>
    <dgm:pt modelId="{548E76F6-72F1-41F2-9B8D-6E0A4A1C079A}" type="parTrans" cxnId="{3B21A6F2-A890-4209-8FCA-8E536B36961B}">
      <dgm:prSet/>
      <dgm:spPr/>
      <dgm:t>
        <a:bodyPr/>
        <a:lstStyle/>
        <a:p>
          <a:endParaRPr lang="es-PE"/>
        </a:p>
      </dgm:t>
    </dgm:pt>
    <dgm:pt modelId="{E9493D2C-78F5-45EE-AF33-BD08AC31C811}" type="sibTrans" cxnId="{3B21A6F2-A890-4209-8FCA-8E536B36961B}">
      <dgm:prSet/>
      <dgm:spPr/>
      <dgm:t>
        <a:bodyPr/>
        <a:lstStyle/>
        <a:p>
          <a:endParaRPr lang="es-PE"/>
        </a:p>
      </dgm:t>
    </dgm:pt>
    <dgm:pt modelId="{6518CA8F-3F40-46BF-B8CD-A5FB5F036867}">
      <dgm:prSet phldrT="[Texto]"/>
      <dgm:spPr/>
      <dgm:t>
        <a:bodyPr/>
        <a:lstStyle/>
        <a:p>
          <a:r>
            <a:rPr lang="es-PE" dirty="0"/>
            <a:t>Contabilidad y Presupuestos</a:t>
          </a:r>
        </a:p>
      </dgm:t>
    </dgm:pt>
    <dgm:pt modelId="{C8DF4C0B-E53C-4AAE-BA03-CC9FA55ED8FB}" type="parTrans" cxnId="{B6A3559D-FA84-4F29-97A6-87F919686E47}">
      <dgm:prSet/>
      <dgm:spPr/>
      <dgm:t>
        <a:bodyPr/>
        <a:lstStyle/>
        <a:p>
          <a:endParaRPr lang="es-PE"/>
        </a:p>
      </dgm:t>
    </dgm:pt>
    <dgm:pt modelId="{B06E044C-1C20-4432-B7CA-17A3EA9F3D69}" type="sibTrans" cxnId="{B6A3559D-FA84-4F29-97A6-87F919686E47}">
      <dgm:prSet/>
      <dgm:spPr/>
      <dgm:t>
        <a:bodyPr/>
        <a:lstStyle/>
        <a:p>
          <a:endParaRPr lang="es-PE"/>
        </a:p>
      </dgm:t>
    </dgm:pt>
    <dgm:pt modelId="{5C46D62E-D6FF-4EC8-8D11-2C0D9E1DA606}">
      <dgm:prSet phldrT="[Texto]"/>
      <dgm:spPr/>
      <dgm:t>
        <a:bodyPr/>
        <a:lstStyle/>
        <a:p>
          <a:r>
            <a:rPr lang="es-PE" dirty="0"/>
            <a:t>Gestión de Imagen Institucional y Donaciones</a:t>
          </a:r>
        </a:p>
      </dgm:t>
    </dgm:pt>
    <dgm:pt modelId="{EE75BC01-5606-4644-9FCC-2CDD86E07478}" type="parTrans" cxnId="{EED3C235-C1AE-4290-BCCB-F0309E8852D0}">
      <dgm:prSet/>
      <dgm:spPr/>
      <dgm:t>
        <a:bodyPr/>
        <a:lstStyle/>
        <a:p>
          <a:endParaRPr lang="es-PE"/>
        </a:p>
      </dgm:t>
    </dgm:pt>
    <dgm:pt modelId="{29D7CCFB-0C9D-4FAB-AF4E-B0D03B393CAF}" type="sibTrans" cxnId="{EED3C235-C1AE-4290-BCCB-F0309E8852D0}">
      <dgm:prSet/>
      <dgm:spPr/>
      <dgm:t>
        <a:bodyPr/>
        <a:lstStyle/>
        <a:p>
          <a:endParaRPr lang="es-PE"/>
        </a:p>
      </dgm:t>
    </dgm:pt>
    <dgm:pt modelId="{33B6BC8E-7E22-434E-B865-B3FD5972E837}">
      <dgm:prSet phldrT="[Texto]"/>
      <dgm:spPr/>
      <dgm:t>
        <a:bodyPr/>
        <a:lstStyle/>
        <a:p>
          <a:r>
            <a:rPr lang="es-PE" dirty="0"/>
            <a:t>Gestión de Orientación Pastoral</a:t>
          </a:r>
        </a:p>
      </dgm:t>
    </dgm:pt>
    <dgm:pt modelId="{5773A7B1-5803-4303-9F81-7201D56ED2B2}" type="parTrans" cxnId="{F84FD8EF-3442-4355-AFB2-5A49464BF1D1}">
      <dgm:prSet/>
      <dgm:spPr/>
      <dgm:t>
        <a:bodyPr/>
        <a:lstStyle/>
        <a:p>
          <a:endParaRPr lang="es-PE"/>
        </a:p>
      </dgm:t>
    </dgm:pt>
    <dgm:pt modelId="{AD9137D8-B618-474F-BBE2-AE1C748F633B}" type="sibTrans" cxnId="{F84FD8EF-3442-4355-AFB2-5A49464BF1D1}">
      <dgm:prSet/>
      <dgm:spPr/>
      <dgm:t>
        <a:bodyPr/>
        <a:lstStyle/>
        <a:p>
          <a:endParaRPr lang="es-PE"/>
        </a:p>
      </dgm:t>
    </dgm:pt>
    <dgm:pt modelId="{830C1A4F-EC6D-477A-98AF-23761355051F}">
      <dgm:prSet phldrT="[Texto]"/>
      <dgm:spPr/>
      <dgm:t>
        <a:bodyPr/>
        <a:lstStyle/>
        <a:p>
          <a:r>
            <a:rPr lang="es-PE" dirty="0"/>
            <a:t>Gestión de Educación Rural</a:t>
          </a:r>
        </a:p>
      </dgm:t>
    </dgm:pt>
    <dgm:pt modelId="{BED871CE-8393-447C-BBA4-545EA5BC918F}" type="parTrans" cxnId="{D4C17EA0-9DA7-4E06-8FCF-439A5EE5BE8F}">
      <dgm:prSet/>
      <dgm:spPr/>
      <dgm:t>
        <a:bodyPr/>
        <a:lstStyle/>
        <a:p>
          <a:endParaRPr lang="es-PE"/>
        </a:p>
      </dgm:t>
    </dgm:pt>
    <dgm:pt modelId="{2EA61EC9-2632-4E4D-A54D-32E17B3969DC}" type="sibTrans" cxnId="{D4C17EA0-9DA7-4E06-8FCF-439A5EE5BE8F}">
      <dgm:prSet/>
      <dgm:spPr/>
      <dgm:t>
        <a:bodyPr/>
        <a:lstStyle/>
        <a:p>
          <a:endParaRPr lang="es-PE"/>
        </a:p>
      </dgm:t>
    </dgm:pt>
    <dgm:pt modelId="{4E2C4ABA-6CDD-4A68-8C68-1E2FEBD81286}">
      <dgm:prSet phldrT="[Texto]"/>
      <dgm:spPr/>
      <dgm:t>
        <a:bodyPr/>
        <a:lstStyle/>
        <a:p>
          <a:r>
            <a:rPr lang="es-PE" dirty="0"/>
            <a:t>Gestión de Abastecimiento</a:t>
          </a:r>
        </a:p>
      </dgm:t>
    </dgm:pt>
    <dgm:pt modelId="{4CBD9583-302F-40FE-A8ED-856DEC30A72C}" type="parTrans" cxnId="{545A7DEA-9830-4948-BFC9-F89C0EB11AE1}">
      <dgm:prSet/>
      <dgm:spPr/>
      <dgm:t>
        <a:bodyPr/>
        <a:lstStyle/>
        <a:p>
          <a:endParaRPr lang="es-PE"/>
        </a:p>
      </dgm:t>
    </dgm:pt>
    <dgm:pt modelId="{E5AC504B-7BDC-4A8B-8097-A7C5D6860945}" type="sibTrans" cxnId="{545A7DEA-9830-4948-BFC9-F89C0EB11AE1}">
      <dgm:prSet/>
      <dgm:spPr/>
      <dgm:t>
        <a:bodyPr/>
        <a:lstStyle/>
        <a:p>
          <a:endParaRPr lang="es-PE"/>
        </a:p>
      </dgm:t>
    </dgm:pt>
    <dgm:pt modelId="{94580E0C-79B9-40F1-AE82-B8FF91C03E87}">
      <dgm:prSet phldrT="[Texto]"/>
      <dgm:spPr/>
      <dgm:t>
        <a:bodyPr/>
        <a:lstStyle/>
        <a:p>
          <a:r>
            <a:rPr lang="es-PE" dirty="0"/>
            <a:t>Gestión de Obras Civiles</a:t>
          </a:r>
        </a:p>
      </dgm:t>
    </dgm:pt>
    <dgm:pt modelId="{2F2C1487-4DA2-4E7B-8BAF-8ADBA20BA867}" type="parTrans" cxnId="{B1E4B84D-6C69-4BD5-A0EE-71C857A52E1C}">
      <dgm:prSet/>
      <dgm:spPr/>
      <dgm:t>
        <a:bodyPr/>
        <a:lstStyle/>
        <a:p>
          <a:endParaRPr lang="es-PE"/>
        </a:p>
      </dgm:t>
    </dgm:pt>
    <dgm:pt modelId="{671A781E-CE3A-4E2E-8D33-578EE62C4D82}" type="sibTrans" cxnId="{B1E4B84D-6C69-4BD5-A0EE-71C857A52E1C}">
      <dgm:prSet/>
      <dgm:spPr/>
      <dgm:t>
        <a:bodyPr/>
        <a:lstStyle/>
        <a:p>
          <a:endParaRPr lang="es-PE"/>
        </a:p>
      </dgm:t>
    </dgm:pt>
    <dgm:pt modelId="{739434F4-A072-44CB-85AA-536C73F5616F}">
      <dgm:prSet phldrT="[Texto]"/>
      <dgm:spPr/>
      <dgm:t>
        <a:bodyPr/>
        <a:lstStyle/>
        <a:p>
          <a:r>
            <a:rPr lang="es-PE" dirty="0"/>
            <a:t>Gestión de Recursos Humanos</a:t>
          </a:r>
        </a:p>
      </dgm:t>
    </dgm:pt>
    <dgm:pt modelId="{A890BF67-86A1-49D5-9F12-5895D73C26B3}" type="parTrans" cxnId="{5A1AA12F-35CC-4645-AD5E-5DF331D1B092}">
      <dgm:prSet/>
      <dgm:spPr/>
      <dgm:t>
        <a:bodyPr/>
        <a:lstStyle/>
        <a:p>
          <a:endParaRPr lang="es-PE"/>
        </a:p>
      </dgm:t>
    </dgm:pt>
    <dgm:pt modelId="{AA46A07E-B116-4276-A06B-A231F02B0E29}" type="sibTrans" cxnId="{5A1AA12F-35CC-4645-AD5E-5DF331D1B092}">
      <dgm:prSet/>
      <dgm:spPr/>
      <dgm:t>
        <a:bodyPr/>
        <a:lstStyle/>
        <a:p>
          <a:endParaRPr lang="es-PE"/>
        </a:p>
      </dgm:t>
    </dgm:pt>
    <dgm:pt modelId="{DB38F9BD-B3F7-4FD1-B9EE-CBED2471F2ED}">
      <dgm:prSet phldrT="[Texto]"/>
      <dgm:spPr/>
      <dgm:t>
        <a:bodyPr/>
        <a:lstStyle/>
        <a:p>
          <a:r>
            <a:rPr lang="es-PE" dirty="0"/>
            <a:t>Gestión de Control de Pagos</a:t>
          </a:r>
        </a:p>
      </dgm:t>
    </dgm:pt>
    <dgm:pt modelId="{AD3D7868-CA84-473B-88A6-C6D69AE61B93}" type="parTrans" cxnId="{DCE8B8E3-4E28-425F-B5F1-46126BD07076}">
      <dgm:prSet/>
      <dgm:spPr/>
      <dgm:t>
        <a:bodyPr/>
        <a:lstStyle/>
        <a:p>
          <a:endParaRPr lang="es-PE"/>
        </a:p>
      </dgm:t>
    </dgm:pt>
    <dgm:pt modelId="{094C81B2-25DE-4E70-8710-ACE3CA5FB415}" type="sibTrans" cxnId="{DCE8B8E3-4E28-425F-B5F1-46126BD07076}">
      <dgm:prSet/>
      <dgm:spPr/>
      <dgm:t>
        <a:bodyPr/>
        <a:lstStyle/>
        <a:p>
          <a:endParaRPr lang="es-PE"/>
        </a:p>
      </dgm:t>
    </dgm:pt>
    <dgm:pt modelId="{5F05B64E-AEA1-4433-B7D7-BA82770744EB}" type="pres">
      <dgm:prSet presAssocID="{761B09D6-5962-44D9-B5F8-A43FDE727E7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945FB243-183C-417D-BA59-DE2A7FFB02FB}" type="pres">
      <dgm:prSet presAssocID="{C6C048D5-38F2-47B1-A850-57D00D657CB4}" presName="boxAndChildren" presStyleCnt="0"/>
      <dgm:spPr/>
      <dgm:t>
        <a:bodyPr/>
        <a:lstStyle/>
        <a:p>
          <a:endParaRPr lang="es-PE"/>
        </a:p>
      </dgm:t>
    </dgm:pt>
    <dgm:pt modelId="{3DF29A53-647A-416E-9153-DB90A84EA24C}" type="pres">
      <dgm:prSet presAssocID="{C6C048D5-38F2-47B1-A850-57D00D657CB4}" presName="parentTextBox" presStyleLbl="node1" presStyleIdx="0" presStyleCnt="3"/>
      <dgm:spPr/>
      <dgm:t>
        <a:bodyPr/>
        <a:lstStyle/>
        <a:p>
          <a:endParaRPr lang="es-PE"/>
        </a:p>
      </dgm:t>
    </dgm:pt>
    <dgm:pt modelId="{DB4685DB-31FE-4C6D-B083-47C99D50B161}" type="pres">
      <dgm:prSet presAssocID="{C6C048D5-38F2-47B1-A850-57D00D657CB4}" presName="entireBox" presStyleLbl="node1" presStyleIdx="0" presStyleCnt="3"/>
      <dgm:spPr/>
      <dgm:t>
        <a:bodyPr/>
        <a:lstStyle/>
        <a:p>
          <a:endParaRPr lang="es-PE"/>
        </a:p>
      </dgm:t>
    </dgm:pt>
    <dgm:pt modelId="{57C1E7BA-EBE9-4C40-8AD8-0C73AC1CBED4}" type="pres">
      <dgm:prSet presAssocID="{C6C048D5-38F2-47B1-A850-57D00D657CB4}" presName="descendantBox" presStyleCnt="0"/>
      <dgm:spPr/>
      <dgm:t>
        <a:bodyPr/>
        <a:lstStyle/>
        <a:p>
          <a:endParaRPr lang="es-PE"/>
        </a:p>
      </dgm:t>
    </dgm:pt>
    <dgm:pt modelId="{FB244897-546C-4774-889C-E3DDC636EDB6}" type="pres">
      <dgm:prSet presAssocID="{6518CA8F-3F40-46BF-B8CD-A5FB5F036867}" presName="childTextBox" presStyleLbl="fgAccFollowNode1" presStyleIdx="0" presStyleCnt="11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B61DC849-A0A7-4511-945F-CB7926E026ED}" type="pres">
      <dgm:prSet presAssocID="{4E2C4ABA-6CDD-4A68-8C68-1E2FEBD81286}" presName="childTextBox" presStyleLbl="fgAccFollowNode1" presStyleIdx="1" presStyleCnt="11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5BCB82FB-42CA-4BEC-B6F7-FF580849ECC9}" type="pres">
      <dgm:prSet presAssocID="{94580E0C-79B9-40F1-AE82-B8FF91C03E87}" presName="childTextBox" presStyleLbl="fgAccFollowNode1" presStyleIdx="2" presStyleCnt="11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579A47CA-AD29-4184-B309-360C6AFC59F8}" type="pres">
      <dgm:prSet presAssocID="{739434F4-A072-44CB-85AA-536C73F5616F}" presName="childTextBox" presStyleLbl="fgAccFollowNode1" presStyleIdx="3" presStyleCnt="11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94362E6E-6081-453D-A719-7A789B665C77}" type="pres">
      <dgm:prSet presAssocID="{DB38F9BD-B3F7-4FD1-B9EE-CBED2471F2ED}" presName="childTextBox" presStyleLbl="fgAccFollowNode1" presStyleIdx="4" presStyleCnt="11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0DBE11EC-E1AD-46A2-932D-B1816E7A8853}" type="pres">
      <dgm:prSet presAssocID="{6FCA98AA-A0DE-41CF-AF00-6276882C0F44}" presName="sp" presStyleCnt="0"/>
      <dgm:spPr/>
      <dgm:t>
        <a:bodyPr/>
        <a:lstStyle/>
        <a:p>
          <a:endParaRPr lang="es-PE"/>
        </a:p>
      </dgm:t>
    </dgm:pt>
    <dgm:pt modelId="{B0C87D02-4251-4A99-BD5E-88DBD207233D}" type="pres">
      <dgm:prSet presAssocID="{F8A54FD5-83E3-4458-8F03-6F29F86611CB}" presName="arrowAndChildren" presStyleCnt="0"/>
      <dgm:spPr/>
      <dgm:t>
        <a:bodyPr/>
        <a:lstStyle/>
        <a:p>
          <a:endParaRPr lang="es-PE"/>
        </a:p>
      </dgm:t>
    </dgm:pt>
    <dgm:pt modelId="{17A53EF8-07B0-4AFD-9F1C-C28FE9C2FD77}" type="pres">
      <dgm:prSet presAssocID="{F8A54FD5-83E3-4458-8F03-6F29F86611CB}" presName="parentTextArrow" presStyleLbl="node1" presStyleIdx="0" presStyleCnt="3"/>
      <dgm:spPr/>
      <dgm:t>
        <a:bodyPr/>
        <a:lstStyle/>
        <a:p>
          <a:endParaRPr lang="es-PE"/>
        </a:p>
      </dgm:t>
    </dgm:pt>
    <dgm:pt modelId="{F897B8A4-2593-479E-A097-7767919DDC0B}" type="pres">
      <dgm:prSet presAssocID="{F8A54FD5-83E3-4458-8F03-6F29F86611CB}" presName="arrow" presStyleLbl="node1" presStyleIdx="1" presStyleCnt="3"/>
      <dgm:spPr/>
      <dgm:t>
        <a:bodyPr/>
        <a:lstStyle/>
        <a:p>
          <a:endParaRPr lang="es-PE"/>
        </a:p>
      </dgm:t>
    </dgm:pt>
    <dgm:pt modelId="{D2CAE91C-7F0A-4DC9-BF27-6D1C72898A2C}" type="pres">
      <dgm:prSet presAssocID="{F8A54FD5-83E3-4458-8F03-6F29F86611CB}" presName="descendantArrow" presStyleCnt="0"/>
      <dgm:spPr/>
      <dgm:t>
        <a:bodyPr/>
        <a:lstStyle/>
        <a:p>
          <a:endParaRPr lang="es-PE"/>
        </a:p>
      </dgm:t>
    </dgm:pt>
    <dgm:pt modelId="{FA36ABE6-F1E1-4C74-9871-665B3044B504}" type="pres">
      <dgm:prSet presAssocID="{9B160BBC-6BA1-4BBC-AACE-E1B77F9A5CCD}" presName="childTextArrow" presStyleLbl="fgAccFollowNode1" presStyleIdx="5" presStyleCnt="11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6C725BD7-6D47-4804-89FE-13813260BABB}" type="pres">
      <dgm:prSet presAssocID="{33B6BC8E-7E22-434E-B865-B3FD5972E837}" presName="childTextArrow" presStyleLbl="fgAccFollowNode1" presStyleIdx="6" presStyleCnt="11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0F29972D-E67C-4839-828B-6EBDB8DEAAEE}" type="pres">
      <dgm:prSet presAssocID="{830C1A4F-EC6D-477A-98AF-23761355051F}" presName="childTextArrow" presStyleLbl="fgAccFollowNode1" presStyleIdx="7" presStyleCnt="11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50BE3C7F-CA6D-4882-A7F3-DDB28984B09C}" type="pres">
      <dgm:prSet presAssocID="{B4D6FF7C-8D31-4BD2-87F0-69227C6EA277}" presName="sp" presStyleCnt="0"/>
      <dgm:spPr/>
      <dgm:t>
        <a:bodyPr/>
        <a:lstStyle/>
        <a:p>
          <a:endParaRPr lang="es-PE"/>
        </a:p>
      </dgm:t>
    </dgm:pt>
    <dgm:pt modelId="{96FDB310-9468-4A79-8E54-44D67FC2F17C}" type="pres">
      <dgm:prSet presAssocID="{D97587B0-688C-49F9-B27E-39D6FC1F0BFA}" presName="arrowAndChildren" presStyleCnt="0"/>
      <dgm:spPr/>
      <dgm:t>
        <a:bodyPr/>
        <a:lstStyle/>
        <a:p>
          <a:endParaRPr lang="es-PE"/>
        </a:p>
      </dgm:t>
    </dgm:pt>
    <dgm:pt modelId="{6CB7C739-81C9-4ED6-9536-2C266FC5348F}" type="pres">
      <dgm:prSet presAssocID="{D97587B0-688C-49F9-B27E-39D6FC1F0BFA}" presName="parentTextArrow" presStyleLbl="node1" presStyleIdx="1" presStyleCnt="3"/>
      <dgm:spPr/>
      <dgm:t>
        <a:bodyPr/>
        <a:lstStyle/>
        <a:p>
          <a:endParaRPr lang="es-PE"/>
        </a:p>
      </dgm:t>
    </dgm:pt>
    <dgm:pt modelId="{C426628A-1D98-44AD-9F04-FBB0C7AD99D0}" type="pres">
      <dgm:prSet presAssocID="{D97587B0-688C-49F9-B27E-39D6FC1F0BFA}" presName="arrow" presStyleLbl="node1" presStyleIdx="2" presStyleCnt="3"/>
      <dgm:spPr/>
      <dgm:t>
        <a:bodyPr/>
        <a:lstStyle/>
        <a:p>
          <a:endParaRPr lang="es-PE"/>
        </a:p>
      </dgm:t>
    </dgm:pt>
    <dgm:pt modelId="{9E96C6CC-000C-4B30-AA35-41D1BF24F928}" type="pres">
      <dgm:prSet presAssocID="{D97587B0-688C-49F9-B27E-39D6FC1F0BFA}" presName="descendantArrow" presStyleCnt="0"/>
      <dgm:spPr/>
      <dgm:t>
        <a:bodyPr/>
        <a:lstStyle/>
        <a:p>
          <a:endParaRPr lang="es-PE"/>
        </a:p>
      </dgm:t>
    </dgm:pt>
    <dgm:pt modelId="{FFB4A47F-A657-4040-B9D3-1308F7B37399}" type="pres">
      <dgm:prSet presAssocID="{FAB2A5C6-A322-4936-B6C3-09D8B001D395}" presName="childTextArrow" presStyleLbl="fgAccFollowNode1" presStyleIdx="8" presStyleCnt="11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2D32854F-6F3A-4635-B9E3-EE36855DB5F8}" type="pres">
      <dgm:prSet presAssocID="{5C46D62E-D6FF-4EC8-8D11-2C0D9E1DA606}" presName="childTextArrow" presStyleLbl="fgAccFollowNode1" presStyleIdx="9" presStyleCnt="11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DA706083-A83F-4AE2-9AEF-DDC4FEE62578}" type="pres">
      <dgm:prSet presAssocID="{3F809FFC-F72F-46AC-B538-4C667215713B}" presName="childTextArrow" presStyleLbl="fgAccFollowNode1" presStyleIdx="10" presStyleCnt="11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D2A0CFED-5CC6-41F9-8E12-DE7E2A23C4CD}" srcId="{F8A54FD5-83E3-4458-8F03-6F29F86611CB}" destId="{9B160BBC-6BA1-4BBC-AACE-E1B77F9A5CCD}" srcOrd="0" destOrd="0" parTransId="{5E954CBE-EEED-4783-9496-88AB1042761F}" sibTransId="{E8A2BCE2-9313-49FF-986E-068990C35FB9}"/>
    <dgm:cxn modelId="{F556296A-453C-4AD2-B51C-52CF2BAB4821}" type="presOf" srcId="{33B6BC8E-7E22-434E-B865-B3FD5972E837}" destId="{6C725BD7-6D47-4804-89FE-13813260BABB}" srcOrd="0" destOrd="0" presId="urn:microsoft.com/office/officeart/2005/8/layout/process4"/>
    <dgm:cxn modelId="{F84FD8EF-3442-4355-AFB2-5A49464BF1D1}" srcId="{F8A54FD5-83E3-4458-8F03-6F29F86611CB}" destId="{33B6BC8E-7E22-434E-B865-B3FD5972E837}" srcOrd="1" destOrd="0" parTransId="{5773A7B1-5803-4303-9F81-7201D56ED2B2}" sibTransId="{AD9137D8-B618-474F-BBE2-AE1C748F633B}"/>
    <dgm:cxn modelId="{8FE05137-DF34-41EC-B2CD-FBD96618FDD1}" type="presOf" srcId="{4E2C4ABA-6CDD-4A68-8C68-1E2FEBD81286}" destId="{B61DC849-A0A7-4511-945F-CB7926E026ED}" srcOrd="0" destOrd="0" presId="urn:microsoft.com/office/officeart/2005/8/layout/process4"/>
    <dgm:cxn modelId="{BF45F69C-E9E9-4F05-B936-CC6B06B3CF3E}" type="presOf" srcId="{6518CA8F-3F40-46BF-B8CD-A5FB5F036867}" destId="{FB244897-546C-4774-889C-E3DDC636EDB6}" srcOrd="0" destOrd="0" presId="urn:microsoft.com/office/officeart/2005/8/layout/process4"/>
    <dgm:cxn modelId="{DCE8B8E3-4E28-425F-B5F1-46126BD07076}" srcId="{C6C048D5-38F2-47B1-A850-57D00D657CB4}" destId="{DB38F9BD-B3F7-4FD1-B9EE-CBED2471F2ED}" srcOrd="4" destOrd="0" parTransId="{AD3D7868-CA84-473B-88A6-C6D69AE61B93}" sibTransId="{094C81B2-25DE-4E70-8710-ACE3CA5FB415}"/>
    <dgm:cxn modelId="{B18E566A-009E-42B8-8688-A3DBC18C4834}" type="presOf" srcId="{830C1A4F-EC6D-477A-98AF-23761355051F}" destId="{0F29972D-E67C-4839-828B-6EBDB8DEAAEE}" srcOrd="0" destOrd="0" presId="urn:microsoft.com/office/officeart/2005/8/layout/process4"/>
    <dgm:cxn modelId="{E55B7681-7D1F-4131-BAF2-83805977670D}" type="presOf" srcId="{D97587B0-688C-49F9-B27E-39D6FC1F0BFA}" destId="{6CB7C739-81C9-4ED6-9536-2C266FC5348F}" srcOrd="0" destOrd="0" presId="urn:microsoft.com/office/officeart/2005/8/layout/process4"/>
    <dgm:cxn modelId="{B6A3559D-FA84-4F29-97A6-87F919686E47}" srcId="{C6C048D5-38F2-47B1-A850-57D00D657CB4}" destId="{6518CA8F-3F40-46BF-B8CD-A5FB5F036867}" srcOrd="0" destOrd="0" parTransId="{C8DF4C0B-E53C-4AAE-BA03-CC9FA55ED8FB}" sibTransId="{B06E044C-1C20-4432-B7CA-17A3EA9F3D69}"/>
    <dgm:cxn modelId="{A66641D5-71CC-4FF9-9532-A683A111CED3}" type="presOf" srcId="{9B160BBC-6BA1-4BBC-AACE-E1B77F9A5CCD}" destId="{FA36ABE6-F1E1-4C74-9871-665B3044B504}" srcOrd="0" destOrd="0" presId="urn:microsoft.com/office/officeart/2005/8/layout/process4"/>
    <dgm:cxn modelId="{D8BA0A45-8895-4CD0-8491-C83E32E6ABEA}" srcId="{D97587B0-688C-49F9-B27E-39D6FC1F0BFA}" destId="{FAB2A5C6-A322-4936-B6C3-09D8B001D395}" srcOrd="0" destOrd="0" parTransId="{CB2000E1-D9CF-4BB3-A052-FA8C91DBFA93}" sibTransId="{25E3224E-B86A-4849-A4FF-0E53A0A1A555}"/>
    <dgm:cxn modelId="{33529470-EB33-4E53-93B0-2E9E736D7312}" type="presOf" srcId="{C6C048D5-38F2-47B1-A850-57D00D657CB4}" destId="{3DF29A53-647A-416E-9153-DB90A84EA24C}" srcOrd="0" destOrd="0" presId="urn:microsoft.com/office/officeart/2005/8/layout/process4"/>
    <dgm:cxn modelId="{A7357E1C-E11E-4214-9650-61F7028ED7D6}" type="presOf" srcId="{739434F4-A072-44CB-85AA-536C73F5616F}" destId="{579A47CA-AD29-4184-B309-360C6AFC59F8}" srcOrd="0" destOrd="0" presId="urn:microsoft.com/office/officeart/2005/8/layout/process4"/>
    <dgm:cxn modelId="{545A7DEA-9830-4948-BFC9-F89C0EB11AE1}" srcId="{C6C048D5-38F2-47B1-A850-57D00D657CB4}" destId="{4E2C4ABA-6CDD-4A68-8C68-1E2FEBD81286}" srcOrd="1" destOrd="0" parTransId="{4CBD9583-302F-40FE-A8ED-856DEC30A72C}" sibTransId="{E5AC504B-7BDC-4A8B-8097-A7C5D6860945}"/>
    <dgm:cxn modelId="{A34D2647-91BB-4EDF-931B-E07369A76FD0}" type="presOf" srcId="{94580E0C-79B9-40F1-AE82-B8FF91C03E87}" destId="{5BCB82FB-42CA-4BEC-B6F7-FF580849ECC9}" srcOrd="0" destOrd="0" presId="urn:microsoft.com/office/officeart/2005/8/layout/process4"/>
    <dgm:cxn modelId="{63449C56-7534-4BCF-B711-3197D7F2F281}" srcId="{D97587B0-688C-49F9-B27E-39D6FC1F0BFA}" destId="{3F809FFC-F72F-46AC-B538-4C667215713B}" srcOrd="2" destOrd="0" parTransId="{3179DCE1-4490-4086-BE1E-E8CACFB5D955}" sibTransId="{C7B25720-D8C5-48E0-B0D6-0CB1CF3C0EAE}"/>
    <dgm:cxn modelId="{2B6CF51C-3E55-4F7A-BBCE-E4E39717F06C}" type="presOf" srcId="{5C46D62E-D6FF-4EC8-8D11-2C0D9E1DA606}" destId="{2D32854F-6F3A-4635-B9E3-EE36855DB5F8}" srcOrd="0" destOrd="0" presId="urn:microsoft.com/office/officeart/2005/8/layout/process4"/>
    <dgm:cxn modelId="{3B21A6F2-A890-4209-8FCA-8E536B36961B}" srcId="{761B09D6-5962-44D9-B5F8-A43FDE727E74}" destId="{C6C048D5-38F2-47B1-A850-57D00D657CB4}" srcOrd="2" destOrd="0" parTransId="{548E76F6-72F1-41F2-9B8D-6E0A4A1C079A}" sibTransId="{E9493D2C-78F5-45EE-AF33-BD08AC31C811}"/>
    <dgm:cxn modelId="{EED3C235-C1AE-4290-BCCB-F0309E8852D0}" srcId="{D97587B0-688C-49F9-B27E-39D6FC1F0BFA}" destId="{5C46D62E-D6FF-4EC8-8D11-2C0D9E1DA606}" srcOrd="1" destOrd="0" parTransId="{EE75BC01-5606-4644-9FCC-2CDD86E07478}" sibTransId="{29D7CCFB-0C9D-4FAB-AF4E-B0D03B393CAF}"/>
    <dgm:cxn modelId="{27DF4C14-EED9-493E-9CD4-3D94B101345C}" srcId="{761B09D6-5962-44D9-B5F8-A43FDE727E74}" destId="{D97587B0-688C-49F9-B27E-39D6FC1F0BFA}" srcOrd="0" destOrd="0" parTransId="{240E5CF8-0364-41F8-A528-9204EC4EDDBA}" sibTransId="{B4D6FF7C-8D31-4BD2-87F0-69227C6EA277}"/>
    <dgm:cxn modelId="{62EEE1EA-8E7A-41A1-B1A1-CA0E1F063D34}" type="presOf" srcId="{FAB2A5C6-A322-4936-B6C3-09D8B001D395}" destId="{FFB4A47F-A657-4040-B9D3-1308F7B37399}" srcOrd="0" destOrd="0" presId="urn:microsoft.com/office/officeart/2005/8/layout/process4"/>
    <dgm:cxn modelId="{D543BD1E-3E73-4509-A3B0-7CCC88CCD88D}" type="presOf" srcId="{3F809FFC-F72F-46AC-B538-4C667215713B}" destId="{DA706083-A83F-4AE2-9AEF-DDC4FEE62578}" srcOrd="0" destOrd="0" presId="urn:microsoft.com/office/officeart/2005/8/layout/process4"/>
    <dgm:cxn modelId="{B1E4B84D-6C69-4BD5-A0EE-71C857A52E1C}" srcId="{C6C048D5-38F2-47B1-A850-57D00D657CB4}" destId="{94580E0C-79B9-40F1-AE82-B8FF91C03E87}" srcOrd="2" destOrd="0" parTransId="{2F2C1487-4DA2-4E7B-8BAF-8ADBA20BA867}" sibTransId="{671A781E-CE3A-4E2E-8D33-578EE62C4D82}"/>
    <dgm:cxn modelId="{5A1AA12F-35CC-4645-AD5E-5DF331D1B092}" srcId="{C6C048D5-38F2-47B1-A850-57D00D657CB4}" destId="{739434F4-A072-44CB-85AA-536C73F5616F}" srcOrd="3" destOrd="0" parTransId="{A890BF67-86A1-49D5-9F12-5895D73C26B3}" sibTransId="{AA46A07E-B116-4276-A06B-A231F02B0E29}"/>
    <dgm:cxn modelId="{70FCCECE-E571-4B7C-A408-B6B7F7EA2168}" type="presOf" srcId="{D97587B0-688C-49F9-B27E-39D6FC1F0BFA}" destId="{C426628A-1D98-44AD-9F04-FBB0C7AD99D0}" srcOrd="1" destOrd="0" presId="urn:microsoft.com/office/officeart/2005/8/layout/process4"/>
    <dgm:cxn modelId="{47C854F8-6851-4F9C-82FF-842F03A85505}" srcId="{761B09D6-5962-44D9-B5F8-A43FDE727E74}" destId="{F8A54FD5-83E3-4458-8F03-6F29F86611CB}" srcOrd="1" destOrd="0" parTransId="{BA1EF242-680E-48FF-9E1C-F5C92399324E}" sibTransId="{6FCA98AA-A0DE-41CF-AF00-6276882C0F44}"/>
    <dgm:cxn modelId="{F7C2E552-2098-453B-9364-016FD4C1E9B3}" type="presOf" srcId="{F8A54FD5-83E3-4458-8F03-6F29F86611CB}" destId="{F897B8A4-2593-479E-A097-7767919DDC0B}" srcOrd="1" destOrd="0" presId="urn:microsoft.com/office/officeart/2005/8/layout/process4"/>
    <dgm:cxn modelId="{4416C0DD-AFE3-4041-9FF4-683EB4118693}" type="presOf" srcId="{F8A54FD5-83E3-4458-8F03-6F29F86611CB}" destId="{17A53EF8-07B0-4AFD-9F1C-C28FE9C2FD77}" srcOrd="0" destOrd="0" presId="urn:microsoft.com/office/officeart/2005/8/layout/process4"/>
    <dgm:cxn modelId="{2E4A2B98-B9DF-4235-B094-CBF850FEE464}" type="presOf" srcId="{761B09D6-5962-44D9-B5F8-A43FDE727E74}" destId="{5F05B64E-AEA1-4433-B7D7-BA82770744EB}" srcOrd="0" destOrd="0" presId="urn:microsoft.com/office/officeart/2005/8/layout/process4"/>
    <dgm:cxn modelId="{667F5B95-4AA1-47D5-B649-49788750F47F}" type="presOf" srcId="{DB38F9BD-B3F7-4FD1-B9EE-CBED2471F2ED}" destId="{94362E6E-6081-453D-A719-7A789B665C77}" srcOrd="0" destOrd="0" presId="urn:microsoft.com/office/officeart/2005/8/layout/process4"/>
    <dgm:cxn modelId="{D4C17EA0-9DA7-4E06-8FCF-439A5EE5BE8F}" srcId="{F8A54FD5-83E3-4458-8F03-6F29F86611CB}" destId="{830C1A4F-EC6D-477A-98AF-23761355051F}" srcOrd="2" destOrd="0" parTransId="{BED871CE-8393-447C-BBA4-545EA5BC918F}" sibTransId="{2EA61EC9-2632-4E4D-A54D-32E17B3969DC}"/>
    <dgm:cxn modelId="{A52CF7BF-C7AA-4070-A41F-F4D810C1EE39}" type="presOf" srcId="{C6C048D5-38F2-47B1-A850-57D00D657CB4}" destId="{DB4685DB-31FE-4C6D-B083-47C99D50B161}" srcOrd="1" destOrd="0" presId="urn:microsoft.com/office/officeart/2005/8/layout/process4"/>
    <dgm:cxn modelId="{132468A5-40B1-4F1E-8C77-BE65A1AA2638}" type="presParOf" srcId="{5F05B64E-AEA1-4433-B7D7-BA82770744EB}" destId="{945FB243-183C-417D-BA59-DE2A7FFB02FB}" srcOrd="0" destOrd="0" presId="urn:microsoft.com/office/officeart/2005/8/layout/process4"/>
    <dgm:cxn modelId="{4DD5BC4F-7214-4FAA-B02F-7B8E29292CE6}" type="presParOf" srcId="{945FB243-183C-417D-BA59-DE2A7FFB02FB}" destId="{3DF29A53-647A-416E-9153-DB90A84EA24C}" srcOrd="0" destOrd="0" presId="urn:microsoft.com/office/officeart/2005/8/layout/process4"/>
    <dgm:cxn modelId="{FB76D1C7-E642-40E1-AEE9-A87C626E870C}" type="presParOf" srcId="{945FB243-183C-417D-BA59-DE2A7FFB02FB}" destId="{DB4685DB-31FE-4C6D-B083-47C99D50B161}" srcOrd="1" destOrd="0" presId="urn:microsoft.com/office/officeart/2005/8/layout/process4"/>
    <dgm:cxn modelId="{FB70D897-16E2-41AE-846F-CF7285D538B7}" type="presParOf" srcId="{945FB243-183C-417D-BA59-DE2A7FFB02FB}" destId="{57C1E7BA-EBE9-4C40-8AD8-0C73AC1CBED4}" srcOrd="2" destOrd="0" presId="urn:microsoft.com/office/officeart/2005/8/layout/process4"/>
    <dgm:cxn modelId="{088DBF97-9CF3-4A87-93C1-43D051FC1790}" type="presParOf" srcId="{57C1E7BA-EBE9-4C40-8AD8-0C73AC1CBED4}" destId="{FB244897-546C-4774-889C-E3DDC636EDB6}" srcOrd="0" destOrd="0" presId="urn:microsoft.com/office/officeart/2005/8/layout/process4"/>
    <dgm:cxn modelId="{E477CB38-7EFB-4145-BACD-D89B017885B0}" type="presParOf" srcId="{57C1E7BA-EBE9-4C40-8AD8-0C73AC1CBED4}" destId="{B61DC849-A0A7-4511-945F-CB7926E026ED}" srcOrd="1" destOrd="0" presId="urn:microsoft.com/office/officeart/2005/8/layout/process4"/>
    <dgm:cxn modelId="{4E79B4AA-B8DA-4758-AB35-C97172A71F29}" type="presParOf" srcId="{57C1E7BA-EBE9-4C40-8AD8-0C73AC1CBED4}" destId="{5BCB82FB-42CA-4BEC-B6F7-FF580849ECC9}" srcOrd="2" destOrd="0" presId="urn:microsoft.com/office/officeart/2005/8/layout/process4"/>
    <dgm:cxn modelId="{21D97154-FD98-4098-95A1-1D52368A7F4B}" type="presParOf" srcId="{57C1E7BA-EBE9-4C40-8AD8-0C73AC1CBED4}" destId="{579A47CA-AD29-4184-B309-360C6AFC59F8}" srcOrd="3" destOrd="0" presId="urn:microsoft.com/office/officeart/2005/8/layout/process4"/>
    <dgm:cxn modelId="{D4CCC5E6-C7DE-48F4-8237-4AE0838C6832}" type="presParOf" srcId="{57C1E7BA-EBE9-4C40-8AD8-0C73AC1CBED4}" destId="{94362E6E-6081-453D-A719-7A789B665C77}" srcOrd="4" destOrd="0" presId="urn:microsoft.com/office/officeart/2005/8/layout/process4"/>
    <dgm:cxn modelId="{2D9797D3-0E98-4627-B6C4-672BD35553EB}" type="presParOf" srcId="{5F05B64E-AEA1-4433-B7D7-BA82770744EB}" destId="{0DBE11EC-E1AD-46A2-932D-B1816E7A8853}" srcOrd="1" destOrd="0" presId="urn:microsoft.com/office/officeart/2005/8/layout/process4"/>
    <dgm:cxn modelId="{F1F0675A-1AD4-454B-BB09-5B16F079BB0F}" type="presParOf" srcId="{5F05B64E-AEA1-4433-B7D7-BA82770744EB}" destId="{B0C87D02-4251-4A99-BD5E-88DBD207233D}" srcOrd="2" destOrd="0" presId="urn:microsoft.com/office/officeart/2005/8/layout/process4"/>
    <dgm:cxn modelId="{DBFA6527-5050-4E85-A097-B6D46B8D0297}" type="presParOf" srcId="{B0C87D02-4251-4A99-BD5E-88DBD207233D}" destId="{17A53EF8-07B0-4AFD-9F1C-C28FE9C2FD77}" srcOrd="0" destOrd="0" presId="urn:microsoft.com/office/officeart/2005/8/layout/process4"/>
    <dgm:cxn modelId="{8D367B5E-4733-4A51-A0D5-3C97DB053F4D}" type="presParOf" srcId="{B0C87D02-4251-4A99-BD5E-88DBD207233D}" destId="{F897B8A4-2593-479E-A097-7767919DDC0B}" srcOrd="1" destOrd="0" presId="urn:microsoft.com/office/officeart/2005/8/layout/process4"/>
    <dgm:cxn modelId="{E449128F-F46C-4D61-B6DE-4FFAA59D6DBC}" type="presParOf" srcId="{B0C87D02-4251-4A99-BD5E-88DBD207233D}" destId="{D2CAE91C-7F0A-4DC9-BF27-6D1C72898A2C}" srcOrd="2" destOrd="0" presId="urn:microsoft.com/office/officeart/2005/8/layout/process4"/>
    <dgm:cxn modelId="{4134225B-7365-4F65-BF72-4109C18BFF9B}" type="presParOf" srcId="{D2CAE91C-7F0A-4DC9-BF27-6D1C72898A2C}" destId="{FA36ABE6-F1E1-4C74-9871-665B3044B504}" srcOrd="0" destOrd="0" presId="urn:microsoft.com/office/officeart/2005/8/layout/process4"/>
    <dgm:cxn modelId="{7BD24615-2CC2-4804-A3EF-322676DCABED}" type="presParOf" srcId="{D2CAE91C-7F0A-4DC9-BF27-6D1C72898A2C}" destId="{6C725BD7-6D47-4804-89FE-13813260BABB}" srcOrd="1" destOrd="0" presId="urn:microsoft.com/office/officeart/2005/8/layout/process4"/>
    <dgm:cxn modelId="{76CADBEC-F18F-4D2E-A923-220568C9FD56}" type="presParOf" srcId="{D2CAE91C-7F0A-4DC9-BF27-6D1C72898A2C}" destId="{0F29972D-E67C-4839-828B-6EBDB8DEAAEE}" srcOrd="2" destOrd="0" presId="urn:microsoft.com/office/officeart/2005/8/layout/process4"/>
    <dgm:cxn modelId="{772EF38C-9FA8-43A5-BEAE-B21255339D5B}" type="presParOf" srcId="{5F05B64E-AEA1-4433-B7D7-BA82770744EB}" destId="{50BE3C7F-CA6D-4882-A7F3-DDB28984B09C}" srcOrd="3" destOrd="0" presId="urn:microsoft.com/office/officeart/2005/8/layout/process4"/>
    <dgm:cxn modelId="{8675E22E-18F3-4AA2-BE9C-07A0E9234C97}" type="presParOf" srcId="{5F05B64E-AEA1-4433-B7D7-BA82770744EB}" destId="{96FDB310-9468-4A79-8E54-44D67FC2F17C}" srcOrd="4" destOrd="0" presId="urn:microsoft.com/office/officeart/2005/8/layout/process4"/>
    <dgm:cxn modelId="{4E8C300E-7108-42BF-B7A3-C01259C1C604}" type="presParOf" srcId="{96FDB310-9468-4A79-8E54-44D67FC2F17C}" destId="{6CB7C739-81C9-4ED6-9536-2C266FC5348F}" srcOrd="0" destOrd="0" presId="urn:microsoft.com/office/officeart/2005/8/layout/process4"/>
    <dgm:cxn modelId="{FA2352DF-37B9-4948-96B2-D2CF0BAEC9D1}" type="presParOf" srcId="{96FDB310-9468-4A79-8E54-44D67FC2F17C}" destId="{C426628A-1D98-44AD-9F04-FBB0C7AD99D0}" srcOrd="1" destOrd="0" presId="urn:microsoft.com/office/officeart/2005/8/layout/process4"/>
    <dgm:cxn modelId="{B890FE77-4510-4E5B-99C7-946A7FE3742C}" type="presParOf" srcId="{96FDB310-9468-4A79-8E54-44D67FC2F17C}" destId="{9E96C6CC-000C-4B30-AA35-41D1BF24F928}" srcOrd="2" destOrd="0" presId="urn:microsoft.com/office/officeart/2005/8/layout/process4"/>
    <dgm:cxn modelId="{CD24A173-6AEF-4DC0-950C-613C1F47F849}" type="presParOf" srcId="{9E96C6CC-000C-4B30-AA35-41D1BF24F928}" destId="{FFB4A47F-A657-4040-B9D3-1308F7B37399}" srcOrd="0" destOrd="0" presId="urn:microsoft.com/office/officeart/2005/8/layout/process4"/>
    <dgm:cxn modelId="{28EE086D-68D0-4731-848E-69E0F39BAE26}" type="presParOf" srcId="{9E96C6CC-000C-4B30-AA35-41D1BF24F928}" destId="{2D32854F-6F3A-4635-B9E3-EE36855DB5F8}" srcOrd="1" destOrd="0" presId="urn:microsoft.com/office/officeart/2005/8/layout/process4"/>
    <dgm:cxn modelId="{91654A25-8AD4-4B6C-86C1-E1311B71359D}" type="presParOf" srcId="{9E96C6CC-000C-4B30-AA35-41D1BF24F928}" destId="{DA706083-A83F-4AE2-9AEF-DDC4FEE62578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FA47E8-581E-49CD-8BF2-0C2FC83C6702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s-PE"/>
        </a:p>
      </dgm:t>
    </dgm:pt>
    <dgm:pt modelId="{A9B43EF2-383C-470D-B7F3-05BC1073C854}">
      <dgm:prSet phldrT="[Texto]"/>
      <dgm:spPr/>
      <dgm:t>
        <a:bodyPr/>
        <a:lstStyle/>
        <a:p>
          <a:r>
            <a:rPr lang="es-PE" b="1" dirty="0" smtClean="0"/>
            <a:t>OE1.</a:t>
          </a:r>
          <a:endParaRPr lang="es-PE" b="1" dirty="0"/>
        </a:p>
      </dgm:t>
    </dgm:pt>
    <dgm:pt modelId="{7FBB1A13-D1AE-419D-B60B-0A43A1562DE9}" type="parTrans" cxnId="{F9FEE89B-3206-4245-9C61-5AD4C0AFB9D3}">
      <dgm:prSet/>
      <dgm:spPr/>
      <dgm:t>
        <a:bodyPr/>
        <a:lstStyle/>
        <a:p>
          <a:endParaRPr lang="es-PE"/>
        </a:p>
      </dgm:t>
    </dgm:pt>
    <dgm:pt modelId="{68D2ECDC-33C5-477C-BF95-98FBC427614A}" type="sibTrans" cxnId="{F9FEE89B-3206-4245-9C61-5AD4C0AFB9D3}">
      <dgm:prSet/>
      <dgm:spPr/>
      <dgm:t>
        <a:bodyPr/>
        <a:lstStyle/>
        <a:p>
          <a:endParaRPr lang="es-PE"/>
        </a:p>
      </dgm:t>
    </dgm:pt>
    <dgm:pt modelId="{492D23AD-5E20-4818-812A-267B87561718}">
      <dgm:prSet phldrT="[Texto]"/>
      <dgm:spPr/>
      <dgm:t>
        <a:bodyPr/>
        <a:lstStyle/>
        <a:p>
          <a:pPr algn="ctr"/>
          <a:r>
            <a:rPr lang="es-ES" dirty="0" smtClean="0"/>
            <a:t>Completar el modelado de los Macroprocesos de Gestión de Abastecimiento, Contabilidad y Presupuestos; y Gestión de Obras Civiles.</a:t>
          </a:r>
          <a:endParaRPr lang="es-PE" dirty="0" smtClean="0"/>
        </a:p>
      </dgm:t>
    </dgm:pt>
    <dgm:pt modelId="{BBB088A6-4424-4176-A5D7-594034D957DF}" type="parTrans" cxnId="{6407C152-7AA8-450F-A77F-B9EC46EDFF5B}">
      <dgm:prSet/>
      <dgm:spPr/>
      <dgm:t>
        <a:bodyPr/>
        <a:lstStyle/>
        <a:p>
          <a:endParaRPr lang="es-PE"/>
        </a:p>
      </dgm:t>
    </dgm:pt>
    <dgm:pt modelId="{5466BE19-F37E-4E33-AF16-E2E1FD3C0665}" type="sibTrans" cxnId="{6407C152-7AA8-450F-A77F-B9EC46EDFF5B}">
      <dgm:prSet/>
      <dgm:spPr/>
      <dgm:t>
        <a:bodyPr/>
        <a:lstStyle/>
        <a:p>
          <a:endParaRPr lang="es-PE"/>
        </a:p>
      </dgm:t>
    </dgm:pt>
    <dgm:pt modelId="{9745B43B-A895-4CE2-A82C-01B8A6EC89C0}">
      <dgm:prSet phldrT="[Texto]"/>
      <dgm:spPr/>
      <dgm:t>
        <a:bodyPr/>
        <a:lstStyle/>
        <a:p>
          <a:r>
            <a:rPr lang="es-PE" b="1" dirty="0" smtClean="0"/>
            <a:t>OE2.</a:t>
          </a:r>
          <a:endParaRPr lang="es-PE" b="1" dirty="0"/>
        </a:p>
      </dgm:t>
    </dgm:pt>
    <dgm:pt modelId="{DC320488-346F-4A79-8D71-5C0C94A79279}" type="parTrans" cxnId="{B96E5C38-6832-4F25-AE7F-CD46EE7B2060}">
      <dgm:prSet/>
      <dgm:spPr/>
      <dgm:t>
        <a:bodyPr/>
        <a:lstStyle/>
        <a:p>
          <a:endParaRPr lang="es-PE"/>
        </a:p>
      </dgm:t>
    </dgm:pt>
    <dgm:pt modelId="{DE6036E3-BD50-46E1-BA82-4EB465A3CF41}" type="sibTrans" cxnId="{B96E5C38-6832-4F25-AE7F-CD46EE7B2060}">
      <dgm:prSet/>
      <dgm:spPr/>
      <dgm:t>
        <a:bodyPr/>
        <a:lstStyle/>
        <a:p>
          <a:endParaRPr lang="es-PE"/>
        </a:p>
      </dgm:t>
    </dgm:pt>
    <dgm:pt modelId="{84A6F5A7-5758-48E8-9B7F-CA0F88B37F8A}">
      <dgm:prSet phldrT="[Texto]" custT="1"/>
      <dgm:spPr/>
      <dgm:t>
        <a:bodyPr/>
        <a:lstStyle/>
        <a:p>
          <a:pPr algn="ctr"/>
          <a:r>
            <a:rPr lang="es-ES" sz="1200" dirty="0" smtClean="0"/>
            <a:t>Realizar el modelado de los Macroprocesos de Gestión de Recursos Humanos, Gestión de Control de Pagos y Gestión de  Educación Rural.</a:t>
          </a:r>
          <a:endParaRPr lang="es-PE" sz="1200" dirty="0"/>
        </a:p>
      </dgm:t>
    </dgm:pt>
    <dgm:pt modelId="{172A72A1-A0BA-4F4F-B17E-2E2872CB93E4}" type="parTrans" cxnId="{FF2ECC68-9C90-4DF0-A928-3B92CA54ECF3}">
      <dgm:prSet/>
      <dgm:spPr/>
      <dgm:t>
        <a:bodyPr/>
        <a:lstStyle/>
        <a:p>
          <a:endParaRPr lang="es-PE"/>
        </a:p>
      </dgm:t>
    </dgm:pt>
    <dgm:pt modelId="{3C12D1CB-9474-468E-99D4-B714E8F4CA64}" type="sibTrans" cxnId="{FF2ECC68-9C90-4DF0-A928-3B92CA54ECF3}">
      <dgm:prSet/>
      <dgm:spPr/>
      <dgm:t>
        <a:bodyPr/>
        <a:lstStyle/>
        <a:p>
          <a:endParaRPr lang="es-PE"/>
        </a:p>
      </dgm:t>
    </dgm:pt>
    <dgm:pt modelId="{5885A5C4-3C2F-45E7-8FDF-08267A4424FC}">
      <dgm:prSet phldrT="[Texto]"/>
      <dgm:spPr/>
      <dgm:t>
        <a:bodyPr/>
        <a:lstStyle/>
        <a:p>
          <a:r>
            <a:rPr lang="es-PE" b="1" dirty="0" smtClean="0"/>
            <a:t>OE5.</a:t>
          </a:r>
          <a:endParaRPr lang="es-PE" b="1" dirty="0"/>
        </a:p>
      </dgm:t>
    </dgm:pt>
    <dgm:pt modelId="{04ACBFD8-E5A0-4211-979B-686E0D6BD476}" type="parTrans" cxnId="{067C3729-7CBB-4FFE-86CC-2AA4BE29DC5D}">
      <dgm:prSet/>
      <dgm:spPr/>
      <dgm:t>
        <a:bodyPr/>
        <a:lstStyle/>
        <a:p>
          <a:endParaRPr lang="es-PE"/>
        </a:p>
      </dgm:t>
    </dgm:pt>
    <dgm:pt modelId="{9606F468-582C-48C8-8E22-EF5FC461BD33}" type="sibTrans" cxnId="{067C3729-7CBB-4FFE-86CC-2AA4BE29DC5D}">
      <dgm:prSet/>
      <dgm:spPr/>
      <dgm:t>
        <a:bodyPr/>
        <a:lstStyle/>
        <a:p>
          <a:endParaRPr lang="es-PE"/>
        </a:p>
      </dgm:t>
    </dgm:pt>
    <dgm:pt modelId="{B083A370-B684-440C-B12C-B4E71894054A}">
      <dgm:prSet phldrT="[Texto]" custT="1"/>
      <dgm:spPr/>
      <dgm:t>
        <a:bodyPr/>
        <a:lstStyle/>
        <a:p>
          <a:pPr algn="ctr"/>
          <a:r>
            <a:rPr lang="es-ES" sz="1200" dirty="0" smtClean="0"/>
            <a:t>Actualizar todos los documentos elaborados en el Proyecto de Tesis “Modelo de Negocios Empresarial de la Oficina Central Fe y Alegría”.</a:t>
          </a:r>
          <a:endParaRPr lang="es-PE" sz="1200" dirty="0"/>
        </a:p>
      </dgm:t>
    </dgm:pt>
    <dgm:pt modelId="{FD50D1DC-8D56-412D-B61C-74787E3AE0CA}" type="parTrans" cxnId="{3C8C6911-16DD-4708-92B5-171122E7CB28}">
      <dgm:prSet/>
      <dgm:spPr/>
      <dgm:t>
        <a:bodyPr/>
        <a:lstStyle/>
        <a:p>
          <a:endParaRPr lang="es-PE"/>
        </a:p>
      </dgm:t>
    </dgm:pt>
    <dgm:pt modelId="{B56CFC12-636B-4F0E-9B81-7279DAA43ED2}" type="sibTrans" cxnId="{3C8C6911-16DD-4708-92B5-171122E7CB28}">
      <dgm:prSet/>
      <dgm:spPr/>
      <dgm:t>
        <a:bodyPr/>
        <a:lstStyle/>
        <a:p>
          <a:endParaRPr lang="es-PE"/>
        </a:p>
      </dgm:t>
    </dgm:pt>
    <dgm:pt modelId="{3C242284-50C7-4B9D-A866-0CF057E23FB1}">
      <dgm:prSet phldrT="[Texto]" custT="1"/>
      <dgm:spPr/>
      <dgm:t>
        <a:bodyPr/>
        <a:lstStyle/>
        <a:p>
          <a:pPr algn="l"/>
          <a:r>
            <a:rPr lang="es-PE" sz="1600" b="1" dirty="0" smtClean="0"/>
            <a:t>OE3.</a:t>
          </a:r>
          <a:endParaRPr lang="es-PE" sz="1600" b="1" dirty="0"/>
        </a:p>
      </dgm:t>
    </dgm:pt>
    <dgm:pt modelId="{7F4B0401-3D50-4529-80A3-9173F737A4E4}" type="parTrans" cxnId="{A6CA14D9-E28D-4656-9850-FF658776B098}">
      <dgm:prSet/>
      <dgm:spPr/>
      <dgm:t>
        <a:bodyPr/>
        <a:lstStyle/>
        <a:p>
          <a:endParaRPr lang="es-PE"/>
        </a:p>
      </dgm:t>
    </dgm:pt>
    <dgm:pt modelId="{C850BB20-CD5D-409B-8DF8-9BF0B1D4CA86}" type="sibTrans" cxnId="{A6CA14D9-E28D-4656-9850-FF658776B098}">
      <dgm:prSet/>
      <dgm:spPr/>
      <dgm:t>
        <a:bodyPr/>
        <a:lstStyle/>
        <a:p>
          <a:endParaRPr lang="es-PE"/>
        </a:p>
      </dgm:t>
    </dgm:pt>
    <dgm:pt modelId="{630B9A79-0F13-4A68-83A2-350249367D77}">
      <dgm:prSet phldrT="[Texto]" custT="1"/>
      <dgm:spPr/>
      <dgm:t>
        <a:bodyPr/>
        <a:lstStyle/>
        <a:p>
          <a:pPr algn="ctr"/>
          <a:r>
            <a:rPr lang="es-PE" sz="1200" dirty="0" smtClean="0"/>
            <a:t>Modificar los procesos que se relacionen con los realizados por el Dpto. de Administración y a la Oficina de Coordinación de Programas Educativos Rurales, que pertenezcan a los Macroprocesos de Planificación; Gestión de Imagen Institucional y Donaciones;  Gestión de Proyectos; Gestión de Aseguramiento de la Calidad Educativa; y Gestión de Orientación Pastoral, desarrollados en el Proyecto de Tesis “Modelo de Negocios Empresarial de la Oficina Central Fe y Alegría”.</a:t>
          </a:r>
          <a:endParaRPr lang="es-PE" sz="1200" dirty="0"/>
        </a:p>
      </dgm:t>
    </dgm:pt>
    <dgm:pt modelId="{C3353706-B7B1-4052-B5A6-D61F90EE0716}" type="parTrans" cxnId="{381C926D-8793-41D5-A255-A0790C888E94}">
      <dgm:prSet/>
      <dgm:spPr/>
      <dgm:t>
        <a:bodyPr/>
        <a:lstStyle/>
        <a:p>
          <a:endParaRPr lang="es-PE"/>
        </a:p>
      </dgm:t>
    </dgm:pt>
    <dgm:pt modelId="{FFF017B8-5201-452A-A410-AAD1AFAC21F7}" type="sibTrans" cxnId="{381C926D-8793-41D5-A255-A0790C888E94}">
      <dgm:prSet/>
      <dgm:spPr/>
      <dgm:t>
        <a:bodyPr/>
        <a:lstStyle/>
        <a:p>
          <a:endParaRPr lang="es-PE"/>
        </a:p>
      </dgm:t>
    </dgm:pt>
    <dgm:pt modelId="{222CCE41-CD7C-4A1C-A492-1640D38FB7C9}">
      <dgm:prSet phldrT="[Texto]"/>
      <dgm:spPr/>
      <dgm:t>
        <a:bodyPr/>
        <a:lstStyle/>
        <a:p>
          <a:r>
            <a:rPr lang="es-PE" b="1" dirty="0" smtClean="0"/>
            <a:t>OE4.</a:t>
          </a:r>
          <a:endParaRPr lang="es-PE" b="1" dirty="0"/>
        </a:p>
      </dgm:t>
    </dgm:pt>
    <dgm:pt modelId="{A499ABCA-9A3B-438C-9D65-A495CA0E6706}" type="parTrans" cxnId="{82A24A0E-442C-47BE-AA56-293A72464F5A}">
      <dgm:prSet/>
      <dgm:spPr/>
      <dgm:t>
        <a:bodyPr/>
        <a:lstStyle/>
        <a:p>
          <a:endParaRPr lang="es-PE"/>
        </a:p>
      </dgm:t>
    </dgm:pt>
    <dgm:pt modelId="{9E6754DF-F071-4FF3-AAC0-4DD6B5D2280C}" type="sibTrans" cxnId="{82A24A0E-442C-47BE-AA56-293A72464F5A}">
      <dgm:prSet/>
      <dgm:spPr/>
      <dgm:t>
        <a:bodyPr/>
        <a:lstStyle/>
        <a:p>
          <a:endParaRPr lang="es-PE"/>
        </a:p>
      </dgm:t>
    </dgm:pt>
    <dgm:pt modelId="{03624C03-41C3-4954-BD35-C9F749B3846D}">
      <dgm:prSet phldrT="[Texto]"/>
      <dgm:spPr/>
      <dgm:t>
        <a:bodyPr/>
        <a:lstStyle/>
        <a:p>
          <a:pPr algn="ctr"/>
          <a:r>
            <a:rPr lang="es-ES" dirty="0" smtClean="0"/>
            <a:t>Integrar los nuevos procesos definidos con los que fueron desarrollados en el Proyecto de Tesis “Modelo de Negocios Empresarial de la Oficina Central Fe y Alegría”.</a:t>
          </a:r>
          <a:endParaRPr lang="es-PE" dirty="0"/>
        </a:p>
      </dgm:t>
    </dgm:pt>
    <dgm:pt modelId="{36660AB6-62A8-408B-B568-81773DEA2F72}" type="parTrans" cxnId="{6B71FD01-2F2F-41AE-85AE-049E20F85889}">
      <dgm:prSet/>
      <dgm:spPr/>
      <dgm:t>
        <a:bodyPr/>
        <a:lstStyle/>
        <a:p>
          <a:endParaRPr lang="es-PE"/>
        </a:p>
      </dgm:t>
    </dgm:pt>
    <dgm:pt modelId="{FA957721-AF25-4951-9B66-B05D08460A52}" type="sibTrans" cxnId="{6B71FD01-2F2F-41AE-85AE-049E20F85889}">
      <dgm:prSet/>
      <dgm:spPr/>
      <dgm:t>
        <a:bodyPr/>
        <a:lstStyle/>
        <a:p>
          <a:endParaRPr lang="es-PE"/>
        </a:p>
      </dgm:t>
    </dgm:pt>
    <dgm:pt modelId="{C9937954-5D73-4A53-B904-8B3994A115AB}" type="pres">
      <dgm:prSet presAssocID="{D6FA47E8-581E-49CD-8BF2-0C2FC83C6702}" presName="Name0" presStyleCnt="0">
        <dgm:presLayoutVars>
          <dgm:chMax val="5"/>
          <dgm:chPref val="5"/>
          <dgm:dir/>
          <dgm:animLvl val="lvl"/>
        </dgm:presLayoutVars>
      </dgm:prSet>
      <dgm:spPr/>
      <dgm:t>
        <a:bodyPr/>
        <a:lstStyle/>
        <a:p>
          <a:endParaRPr lang="es-PE"/>
        </a:p>
      </dgm:t>
    </dgm:pt>
    <dgm:pt modelId="{8EB723BB-226C-4D8E-9C8F-3BC6EFCC03FB}" type="pres">
      <dgm:prSet presAssocID="{A9B43EF2-383C-470D-B7F3-05BC1073C854}" presName="parentText1" presStyleLbl="node1" presStyleIdx="0" presStyleCnt="5" custScaleX="100147" custScaleY="79745" custLinFactNeighborY="-78670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C7BEC4EE-6F56-4CAC-B9E2-C2002D9555A5}" type="pres">
      <dgm:prSet presAssocID="{A9B43EF2-383C-470D-B7F3-05BC1073C854}" presName="childText1" presStyleLbl="solidAlignAcc1" presStyleIdx="0" presStyleCnt="5" custScaleX="88107" custScaleY="85091" custLinFactNeighborX="-4578" custLinFactNeighborY="-5508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3BD18C96-D45A-4B71-B5B5-B0C6FC55D039}" type="pres">
      <dgm:prSet presAssocID="{9745B43B-A895-4CE2-A82C-01B8A6EC89C0}" presName="parentText2" presStyleLbl="node1" presStyleIdx="1" presStyleCnt="5" custScaleX="102691" custScaleY="79745" custLinFactNeighborY="-74635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79270A26-50A4-4D55-9ADA-50D6D53B25E5}" type="pres">
      <dgm:prSet presAssocID="{9745B43B-A895-4CE2-A82C-01B8A6EC89C0}" presName="childText2" presStyleLbl="solidAlignAcc1" presStyleIdx="1" presStyleCnt="5" custScaleX="88139" custScaleY="122058" custLinFactNeighborX="-12037" custLinFactNeighborY="-3481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A44A4C86-F22A-41AB-A79B-E2AD6698B61E}" type="pres">
      <dgm:prSet presAssocID="{3C242284-50C7-4B9D-A866-0CF057E23FB1}" presName="parentText3" presStyleLbl="node1" presStyleIdx="2" presStyleCnt="5" custScaleX="106813" custScaleY="94199" custLinFactNeighborX="758" custLinFactNeighborY="-65866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8EC5CADF-EF7E-4F27-8E65-EA96A7B9A71D}" type="pres">
      <dgm:prSet presAssocID="{3C242284-50C7-4B9D-A866-0CF057E23FB1}" presName="childText3" presStyleLbl="solidAlignAcc1" presStyleIdx="2" presStyleCnt="5" custScaleX="135913" custScaleY="204787" custLinFactNeighborX="-5883" custLinFactNeighborY="1694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0CD82B2E-AE47-4AEC-A806-1DEA6AEA6C38}" type="pres">
      <dgm:prSet presAssocID="{222CCE41-CD7C-4A1C-A492-1640D38FB7C9}" presName="parentText4" presStyleLbl="node1" presStyleIdx="3" presStyleCnt="5" custScaleX="100147" custScaleY="79745" custLinFactNeighborX="2370" custLinFactNeighborY="-54106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B0C26EDE-A5A8-46C8-ADB7-848795BE8B1F}" type="pres">
      <dgm:prSet presAssocID="{222CCE41-CD7C-4A1C-A492-1640D38FB7C9}" presName="childText4" presStyleLbl="solidAlignAcc1" presStyleIdx="3" presStyleCnt="5" custLinFactNeighborX="11419" custLinFactNeighborY="-3330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74FC3293-916E-4150-ABC2-46A9CAFBD4E1}" type="pres">
      <dgm:prSet presAssocID="{5885A5C4-3C2F-45E7-8FDF-08267A4424FC}" presName="parentText5" presStyleLbl="node1" presStyleIdx="4" presStyleCnt="5" custScaleX="100147" custScaleY="79745" custLinFactNeighborX="8124" custLinFactNeighborY="-47580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4967F57D-5DA8-4AD5-9546-F790B1E1FA0A}" type="pres">
      <dgm:prSet presAssocID="{5885A5C4-3C2F-45E7-8FDF-08267A4424FC}" presName="childText5" presStyleLbl="solidAlignAcc1" presStyleIdx="4" presStyleCnt="5" custScaleX="103998" custLinFactNeighborX="19316" custLinFactNeighborY="-2703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DC0C25C4-775E-41FE-82EF-3A8EC916671B}" type="presOf" srcId="{D6FA47E8-581E-49CD-8BF2-0C2FC83C6702}" destId="{C9937954-5D73-4A53-B904-8B3994A115AB}" srcOrd="0" destOrd="0" presId="urn:microsoft.com/office/officeart/2009/3/layout/IncreasingArrowsProcess"/>
    <dgm:cxn modelId="{68A4B644-4E46-47A4-A84E-0B5B446F3A65}" type="presOf" srcId="{03624C03-41C3-4954-BD35-C9F749B3846D}" destId="{B0C26EDE-A5A8-46C8-ADB7-848795BE8B1F}" srcOrd="0" destOrd="0" presId="urn:microsoft.com/office/officeart/2009/3/layout/IncreasingArrowsProcess"/>
    <dgm:cxn modelId="{A6CA14D9-E28D-4656-9850-FF658776B098}" srcId="{D6FA47E8-581E-49CD-8BF2-0C2FC83C6702}" destId="{3C242284-50C7-4B9D-A866-0CF057E23FB1}" srcOrd="2" destOrd="0" parTransId="{7F4B0401-3D50-4529-80A3-9173F737A4E4}" sibTransId="{C850BB20-CD5D-409B-8DF8-9BF0B1D4CA86}"/>
    <dgm:cxn modelId="{F9FEE89B-3206-4245-9C61-5AD4C0AFB9D3}" srcId="{D6FA47E8-581E-49CD-8BF2-0C2FC83C6702}" destId="{A9B43EF2-383C-470D-B7F3-05BC1073C854}" srcOrd="0" destOrd="0" parTransId="{7FBB1A13-D1AE-419D-B60B-0A43A1562DE9}" sibTransId="{68D2ECDC-33C5-477C-BF95-98FBC427614A}"/>
    <dgm:cxn modelId="{BA3EA347-DC15-41A7-B9D8-7858B81AF4E8}" type="presOf" srcId="{5885A5C4-3C2F-45E7-8FDF-08267A4424FC}" destId="{74FC3293-916E-4150-ABC2-46A9CAFBD4E1}" srcOrd="0" destOrd="0" presId="urn:microsoft.com/office/officeart/2009/3/layout/IncreasingArrowsProcess"/>
    <dgm:cxn modelId="{948A82AE-CAC1-41E7-8BC3-B36781AA0358}" type="presOf" srcId="{3C242284-50C7-4B9D-A866-0CF057E23FB1}" destId="{A44A4C86-F22A-41AB-A79B-E2AD6698B61E}" srcOrd="0" destOrd="0" presId="urn:microsoft.com/office/officeart/2009/3/layout/IncreasingArrowsProcess"/>
    <dgm:cxn modelId="{3C8C6911-16DD-4708-92B5-171122E7CB28}" srcId="{5885A5C4-3C2F-45E7-8FDF-08267A4424FC}" destId="{B083A370-B684-440C-B12C-B4E71894054A}" srcOrd="0" destOrd="0" parTransId="{FD50D1DC-8D56-412D-B61C-74787E3AE0CA}" sibTransId="{B56CFC12-636B-4F0E-9B81-7279DAA43ED2}"/>
    <dgm:cxn modelId="{BF988453-6AA9-4057-802F-BA38358B8841}" type="presOf" srcId="{222CCE41-CD7C-4A1C-A492-1640D38FB7C9}" destId="{0CD82B2E-AE47-4AEC-A806-1DEA6AEA6C38}" srcOrd="0" destOrd="0" presId="urn:microsoft.com/office/officeart/2009/3/layout/IncreasingArrowsProcess"/>
    <dgm:cxn modelId="{7E70EE98-CB15-4E60-B2FA-4C61C7CE290E}" type="presOf" srcId="{492D23AD-5E20-4818-812A-267B87561718}" destId="{C7BEC4EE-6F56-4CAC-B9E2-C2002D9555A5}" srcOrd="0" destOrd="0" presId="urn:microsoft.com/office/officeart/2009/3/layout/IncreasingArrowsProcess"/>
    <dgm:cxn modelId="{F243B3C6-A317-4A19-8309-5A7C5005475F}" type="presOf" srcId="{9745B43B-A895-4CE2-A82C-01B8A6EC89C0}" destId="{3BD18C96-D45A-4B71-B5B5-B0C6FC55D039}" srcOrd="0" destOrd="0" presId="urn:microsoft.com/office/officeart/2009/3/layout/IncreasingArrowsProcess"/>
    <dgm:cxn modelId="{6BE0DF05-6402-4AA9-9CC9-EC7A1AE9FB26}" type="presOf" srcId="{B083A370-B684-440C-B12C-B4E71894054A}" destId="{4967F57D-5DA8-4AD5-9546-F790B1E1FA0A}" srcOrd="0" destOrd="0" presId="urn:microsoft.com/office/officeart/2009/3/layout/IncreasingArrowsProcess"/>
    <dgm:cxn modelId="{6DE37186-D526-4FE1-9401-C2EEB0BE203D}" type="presOf" srcId="{84A6F5A7-5758-48E8-9B7F-CA0F88B37F8A}" destId="{79270A26-50A4-4D55-9ADA-50D6D53B25E5}" srcOrd="0" destOrd="0" presId="urn:microsoft.com/office/officeart/2009/3/layout/IncreasingArrowsProcess"/>
    <dgm:cxn modelId="{93FCD771-C207-4B7C-9984-DB407FD51F52}" type="presOf" srcId="{A9B43EF2-383C-470D-B7F3-05BC1073C854}" destId="{8EB723BB-226C-4D8E-9C8F-3BC6EFCC03FB}" srcOrd="0" destOrd="0" presId="urn:microsoft.com/office/officeart/2009/3/layout/IncreasingArrowsProcess"/>
    <dgm:cxn modelId="{A93EC9CC-4C42-4A0D-919E-FCB709E1243F}" type="presOf" srcId="{630B9A79-0F13-4A68-83A2-350249367D77}" destId="{8EC5CADF-EF7E-4F27-8E65-EA96A7B9A71D}" srcOrd="0" destOrd="0" presId="urn:microsoft.com/office/officeart/2009/3/layout/IncreasingArrowsProcess"/>
    <dgm:cxn modelId="{82A24A0E-442C-47BE-AA56-293A72464F5A}" srcId="{D6FA47E8-581E-49CD-8BF2-0C2FC83C6702}" destId="{222CCE41-CD7C-4A1C-A492-1640D38FB7C9}" srcOrd="3" destOrd="0" parTransId="{A499ABCA-9A3B-438C-9D65-A495CA0E6706}" sibTransId="{9E6754DF-F071-4FF3-AAC0-4DD6B5D2280C}"/>
    <dgm:cxn modelId="{FF2ECC68-9C90-4DF0-A928-3B92CA54ECF3}" srcId="{9745B43B-A895-4CE2-A82C-01B8A6EC89C0}" destId="{84A6F5A7-5758-48E8-9B7F-CA0F88B37F8A}" srcOrd="0" destOrd="0" parTransId="{172A72A1-A0BA-4F4F-B17E-2E2872CB93E4}" sibTransId="{3C12D1CB-9474-468E-99D4-B714E8F4CA64}"/>
    <dgm:cxn modelId="{067C3729-7CBB-4FFE-86CC-2AA4BE29DC5D}" srcId="{D6FA47E8-581E-49CD-8BF2-0C2FC83C6702}" destId="{5885A5C4-3C2F-45E7-8FDF-08267A4424FC}" srcOrd="4" destOrd="0" parTransId="{04ACBFD8-E5A0-4211-979B-686E0D6BD476}" sibTransId="{9606F468-582C-48C8-8E22-EF5FC461BD33}"/>
    <dgm:cxn modelId="{B96E5C38-6832-4F25-AE7F-CD46EE7B2060}" srcId="{D6FA47E8-581E-49CD-8BF2-0C2FC83C6702}" destId="{9745B43B-A895-4CE2-A82C-01B8A6EC89C0}" srcOrd="1" destOrd="0" parTransId="{DC320488-346F-4A79-8D71-5C0C94A79279}" sibTransId="{DE6036E3-BD50-46E1-BA82-4EB465A3CF41}"/>
    <dgm:cxn modelId="{6B71FD01-2F2F-41AE-85AE-049E20F85889}" srcId="{222CCE41-CD7C-4A1C-A492-1640D38FB7C9}" destId="{03624C03-41C3-4954-BD35-C9F749B3846D}" srcOrd="0" destOrd="0" parTransId="{36660AB6-62A8-408B-B568-81773DEA2F72}" sibTransId="{FA957721-AF25-4951-9B66-B05D08460A52}"/>
    <dgm:cxn modelId="{381C926D-8793-41D5-A255-A0790C888E94}" srcId="{3C242284-50C7-4B9D-A866-0CF057E23FB1}" destId="{630B9A79-0F13-4A68-83A2-350249367D77}" srcOrd="0" destOrd="0" parTransId="{C3353706-B7B1-4052-B5A6-D61F90EE0716}" sibTransId="{FFF017B8-5201-452A-A410-AAD1AFAC21F7}"/>
    <dgm:cxn modelId="{6407C152-7AA8-450F-A77F-B9EC46EDFF5B}" srcId="{A9B43EF2-383C-470D-B7F3-05BC1073C854}" destId="{492D23AD-5E20-4818-812A-267B87561718}" srcOrd="0" destOrd="0" parTransId="{BBB088A6-4424-4176-A5D7-594034D957DF}" sibTransId="{5466BE19-F37E-4E33-AF16-E2E1FD3C0665}"/>
    <dgm:cxn modelId="{F5F470B1-9200-4245-98A8-89C4F68BEF54}" type="presParOf" srcId="{C9937954-5D73-4A53-B904-8B3994A115AB}" destId="{8EB723BB-226C-4D8E-9C8F-3BC6EFCC03FB}" srcOrd="0" destOrd="0" presId="urn:microsoft.com/office/officeart/2009/3/layout/IncreasingArrowsProcess"/>
    <dgm:cxn modelId="{6F39EDBB-A9FA-4729-8968-CAD4B96352DA}" type="presParOf" srcId="{C9937954-5D73-4A53-B904-8B3994A115AB}" destId="{C7BEC4EE-6F56-4CAC-B9E2-C2002D9555A5}" srcOrd="1" destOrd="0" presId="urn:microsoft.com/office/officeart/2009/3/layout/IncreasingArrowsProcess"/>
    <dgm:cxn modelId="{E9E51E79-7451-42B0-BB25-0B67C2599F49}" type="presParOf" srcId="{C9937954-5D73-4A53-B904-8B3994A115AB}" destId="{3BD18C96-D45A-4B71-B5B5-B0C6FC55D039}" srcOrd="2" destOrd="0" presId="urn:microsoft.com/office/officeart/2009/3/layout/IncreasingArrowsProcess"/>
    <dgm:cxn modelId="{53631AD9-12E0-46C5-BF13-F5A66C22014C}" type="presParOf" srcId="{C9937954-5D73-4A53-B904-8B3994A115AB}" destId="{79270A26-50A4-4D55-9ADA-50D6D53B25E5}" srcOrd="3" destOrd="0" presId="urn:microsoft.com/office/officeart/2009/3/layout/IncreasingArrowsProcess"/>
    <dgm:cxn modelId="{261738C6-98BA-4A05-BA92-C0F04B889FE6}" type="presParOf" srcId="{C9937954-5D73-4A53-B904-8B3994A115AB}" destId="{A44A4C86-F22A-41AB-A79B-E2AD6698B61E}" srcOrd="4" destOrd="0" presId="urn:microsoft.com/office/officeart/2009/3/layout/IncreasingArrowsProcess"/>
    <dgm:cxn modelId="{1CF2ABF0-D260-4932-9063-FA04D1E2BECE}" type="presParOf" srcId="{C9937954-5D73-4A53-B904-8B3994A115AB}" destId="{8EC5CADF-EF7E-4F27-8E65-EA96A7B9A71D}" srcOrd="5" destOrd="0" presId="urn:microsoft.com/office/officeart/2009/3/layout/IncreasingArrowsProcess"/>
    <dgm:cxn modelId="{BDFF1068-33C5-4B9B-840B-CFF2E5C13668}" type="presParOf" srcId="{C9937954-5D73-4A53-B904-8B3994A115AB}" destId="{0CD82B2E-AE47-4AEC-A806-1DEA6AEA6C38}" srcOrd="6" destOrd="0" presId="urn:microsoft.com/office/officeart/2009/3/layout/IncreasingArrowsProcess"/>
    <dgm:cxn modelId="{BECA2A9E-DEC6-4F0E-B345-4291793D87C3}" type="presParOf" srcId="{C9937954-5D73-4A53-B904-8B3994A115AB}" destId="{B0C26EDE-A5A8-46C8-ADB7-848795BE8B1F}" srcOrd="7" destOrd="0" presId="urn:microsoft.com/office/officeart/2009/3/layout/IncreasingArrowsProcess"/>
    <dgm:cxn modelId="{D5A29FBF-9003-44F7-9884-42B52CB2847B}" type="presParOf" srcId="{C9937954-5D73-4A53-B904-8B3994A115AB}" destId="{74FC3293-916E-4150-ABC2-46A9CAFBD4E1}" srcOrd="8" destOrd="0" presId="urn:microsoft.com/office/officeart/2009/3/layout/IncreasingArrowsProcess"/>
    <dgm:cxn modelId="{085CA4F7-2C81-42D2-BAB3-85E5B35076E4}" type="presParOf" srcId="{C9937954-5D73-4A53-B904-8B3994A115AB}" destId="{4967F57D-5DA8-4AD5-9546-F790B1E1FA0A}" srcOrd="9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41CBC80-BBA1-470C-8E60-7F3213B1FD8A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PE"/>
        </a:p>
      </dgm:t>
    </dgm:pt>
    <dgm:pt modelId="{B694AE02-489A-4714-98D1-7A8E4B0BEA48}" type="pres">
      <dgm:prSet presAssocID="{941CBC80-BBA1-470C-8E60-7F3213B1FD8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PE"/>
        </a:p>
      </dgm:t>
    </dgm:pt>
  </dgm:ptLst>
  <dgm:cxnLst>
    <dgm:cxn modelId="{F4CDF654-AE53-4CB4-8159-4973A246B957}" type="presOf" srcId="{941CBC80-BBA1-470C-8E60-7F3213B1FD8A}" destId="{B694AE02-489A-4714-98D1-7A8E4B0BEA48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D5AF5FF-1439-453E-B279-80C8689019C7}" type="doc">
      <dgm:prSet loTypeId="urn:microsoft.com/office/officeart/2008/layout/SquareAccent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PE"/>
        </a:p>
      </dgm:t>
    </dgm:pt>
    <dgm:pt modelId="{821F724A-1E74-4F33-85C0-A9660A1C5922}">
      <dgm:prSet phldrT="[Texto]" custT="1"/>
      <dgm:spPr/>
      <dgm:t>
        <a:bodyPr/>
        <a:lstStyle/>
        <a:p>
          <a:r>
            <a:rPr lang="es-PE" sz="3200" b="1" dirty="0" smtClean="0"/>
            <a:t>Alcance</a:t>
          </a:r>
          <a:endParaRPr lang="es-PE" sz="3200" b="1" dirty="0"/>
        </a:p>
      </dgm:t>
    </dgm:pt>
    <dgm:pt modelId="{7341F9CF-A3DF-4850-800D-9B8EFDFDE532}" type="parTrans" cxnId="{06614E2A-5F47-4C60-891B-9AF97D4C1340}">
      <dgm:prSet/>
      <dgm:spPr/>
      <dgm:t>
        <a:bodyPr/>
        <a:lstStyle/>
        <a:p>
          <a:endParaRPr lang="es-PE"/>
        </a:p>
      </dgm:t>
    </dgm:pt>
    <dgm:pt modelId="{BC600B84-E8AF-410E-8EB9-1031DBB31C17}" type="sibTrans" cxnId="{06614E2A-5F47-4C60-891B-9AF97D4C1340}">
      <dgm:prSet/>
      <dgm:spPr/>
      <dgm:t>
        <a:bodyPr/>
        <a:lstStyle/>
        <a:p>
          <a:endParaRPr lang="es-PE"/>
        </a:p>
      </dgm:t>
    </dgm:pt>
    <dgm:pt modelId="{D3955DD9-C210-4034-AF51-E3F5FBE593EC}">
      <dgm:prSet phldrT="[Texto]" custT="1"/>
      <dgm:spPr/>
      <dgm:t>
        <a:bodyPr/>
        <a:lstStyle/>
        <a:p>
          <a:r>
            <a:rPr lang="es-ES" sz="1600" dirty="0" smtClean="0"/>
            <a:t>Mapa de Procesos</a:t>
          </a:r>
          <a:endParaRPr lang="es-PE" sz="1600" dirty="0"/>
        </a:p>
      </dgm:t>
    </dgm:pt>
    <dgm:pt modelId="{7CD85B04-760D-4665-82C4-C4FC55944ED9}" type="parTrans" cxnId="{456E8A73-15B3-4481-A103-B738F5E8CDF5}">
      <dgm:prSet/>
      <dgm:spPr/>
      <dgm:t>
        <a:bodyPr/>
        <a:lstStyle/>
        <a:p>
          <a:endParaRPr lang="es-PE"/>
        </a:p>
      </dgm:t>
    </dgm:pt>
    <dgm:pt modelId="{23C22543-BE3D-4446-8123-D99AF96D6F20}" type="sibTrans" cxnId="{456E8A73-15B3-4481-A103-B738F5E8CDF5}">
      <dgm:prSet/>
      <dgm:spPr/>
      <dgm:t>
        <a:bodyPr/>
        <a:lstStyle/>
        <a:p>
          <a:endParaRPr lang="es-PE"/>
        </a:p>
      </dgm:t>
    </dgm:pt>
    <dgm:pt modelId="{50FC705E-78F8-4F37-969A-A9312F401E8D}">
      <dgm:prSet custT="1"/>
      <dgm:spPr/>
      <dgm:t>
        <a:bodyPr/>
        <a:lstStyle/>
        <a:p>
          <a:r>
            <a:rPr lang="es-ES" sz="1600" dirty="0" smtClean="0"/>
            <a:t>Mapa de Procesos - Objetivos</a:t>
          </a:r>
          <a:endParaRPr lang="es-PE" sz="1600" dirty="0" smtClean="0"/>
        </a:p>
      </dgm:t>
    </dgm:pt>
    <dgm:pt modelId="{6174C003-C413-4814-922E-3B7D1FC52FB0}" type="parTrans" cxnId="{BEB14B9C-31B9-427E-BBA9-B94DD515BE50}">
      <dgm:prSet/>
      <dgm:spPr/>
      <dgm:t>
        <a:bodyPr/>
        <a:lstStyle/>
        <a:p>
          <a:endParaRPr lang="es-PE"/>
        </a:p>
      </dgm:t>
    </dgm:pt>
    <dgm:pt modelId="{61012B75-7143-4462-988F-13D021C547A5}" type="sibTrans" cxnId="{BEB14B9C-31B9-427E-BBA9-B94DD515BE50}">
      <dgm:prSet/>
      <dgm:spPr/>
      <dgm:t>
        <a:bodyPr/>
        <a:lstStyle/>
        <a:p>
          <a:endParaRPr lang="es-PE"/>
        </a:p>
      </dgm:t>
    </dgm:pt>
    <dgm:pt modelId="{E1327DF1-407F-4794-AC61-81B7343897F2}">
      <dgm:prSet custT="1"/>
      <dgm:spPr/>
      <dgm:t>
        <a:bodyPr/>
        <a:lstStyle/>
        <a:p>
          <a:r>
            <a:rPr lang="es-ES" sz="1600" dirty="0" smtClean="0"/>
            <a:t>Definición  de Procesos</a:t>
          </a:r>
          <a:endParaRPr lang="es-PE" sz="1600" dirty="0" smtClean="0"/>
        </a:p>
      </dgm:t>
    </dgm:pt>
    <dgm:pt modelId="{56CC7CD0-F340-442A-9511-101E7596D5F3}" type="parTrans" cxnId="{6391956B-3A11-484E-99A8-88BB7C31ED72}">
      <dgm:prSet/>
      <dgm:spPr/>
      <dgm:t>
        <a:bodyPr/>
        <a:lstStyle/>
        <a:p>
          <a:endParaRPr lang="es-PE"/>
        </a:p>
      </dgm:t>
    </dgm:pt>
    <dgm:pt modelId="{8CFC9E8A-9D32-47AB-BADA-E212479D3BE5}" type="sibTrans" cxnId="{6391956B-3A11-484E-99A8-88BB7C31ED72}">
      <dgm:prSet/>
      <dgm:spPr/>
      <dgm:t>
        <a:bodyPr/>
        <a:lstStyle/>
        <a:p>
          <a:endParaRPr lang="es-PE"/>
        </a:p>
      </dgm:t>
    </dgm:pt>
    <dgm:pt modelId="{D540D66A-B871-4566-9474-F6CB192ED147}">
      <dgm:prSet custT="1"/>
      <dgm:spPr/>
      <dgm:t>
        <a:bodyPr/>
        <a:lstStyle/>
        <a:p>
          <a:r>
            <a:rPr lang="es-ES" sz="1600" dirty="0" smtClean="0"/>
            <a:t>Arquitectura de Procesos</a:t>
          </a:r>
          <a:endParaRPr lang="es-PE" sz="1600" dirty="0" smtClean="0"/>
        </a:p>
      </dgm:t>
    </dgm:pt>
    <dgm:pt modelId="{54BBD327-F20D-40D8-B6E6-257E293B615A}" type="parTrans" cxnId="{6F4A024A-0781-42DC-84BC-234766DD9B03}">
      <dgm:prSet/>
      <dgm:spPr/>
      <dgm:t>
        <a:bodyPr/>
        <a:lstStyle/>
        <a:p>
          <a:endParaRPr lang="es-PE"/>
        </a:p>
      </dgm:t>
    </dgm:pt>
    <dgm:pt modelId="{0FE0B88E-5E07-4331-88DF-3BE3D1BA618A}" type="sibTrans" cxnId="{6F4A024A-0781-42DC-84BC-234766DD9B03}">
      <dgm:prSet/>
      <dgm:spPr/>
      <dgm:t>
        <a:bodyPr/>
        <a:lstStyle/>
        <a:p>
          <a:endParaRPr lang="es-PE"/>
        </a:p>
      </dgm:t>
    </dgm:pt>
    <dgm:pt modelId="{9711D425-AEAF-44B7-8601-EA0A9E0309C4}">
      <dgm:prSet phldrT="[Texto]" custT="1"/>
      <dgm:spPr/>
      <dgm:t>
        <a:bodyPr/>
        <a:lstStyle/>
        <a:p>
          <a:r>
            <a:rPr lang="es-ES" sz="1600" dirty="0" smtClean="0"/>
            <a:t>Modelo de Dominio</a:t>
          </a:r>
          <a:endParaRPr lang="es-PE" sz="1600" dirty="0"/>
        </a:p>
      </dgm:t>
    </dgm:pt>
    <dgm:pt modelId="{C80174F1-D735-4817-BFC5-E527FCC931F9}" type="sibTrans" cxnId="{487AFC68-C32C-45F5-8327-4603F22429D7}">
      <dgm:prSet/>
      <dgm:spPr/>
      <dgm:t>
        <a:bodyPr/>
        <a:lstStyle/>
        <a:p>
          <a:endParaRPr lang="es-PE"/>
        </a:p>
      </dgm:t>
    </dgm:pt>
    <dgm:pt modelId="{78E1A41A-1F16-469C-9641-794DE6BD34EF}" type="parTrans" cxnId="{487AFC68-C32C-45F5-8327-4603F22429D7}">
      <dgm:prSet/>
      <dgm:spPr/>
      <dgm:t>
        <a:bodyPr/>
        <a:lstStyle/>
        <a:p>
          <a:endParaRPr lang="es-PE"/>
        </a:p>
      </dgm:t>
    </dgm:pt>
    <dgm:pt modelId="{8ACBA585-6B84-4F36-9AD2-CA3060BD1EB4}">
      <dgm:prSet custT="1"/>
      <dgm:spPr/>
      <dgm:t>
        <a:bodyPr/>
        <a:lstStyle/>
        <a:p>
          <a:r>
            <a:rPr lang="es-ES" sz="1600" dirty="0" smtClean="0"/>
            <a:t>Matriz de Asignación de Responsabilidades (RAM)</a:t>
          </a:r>
          <a:endParaRPr lang="es-PE" sz="1600" dirty="0" smtClean="0"/>
        </a:p>
      </dgm:t>
    </dgm:pt>
    <dgm:pt modelId="{35FBC60B-B567-49B0-A0FC-F5DC432FD4FF}" type="parTrans" cxnId="{118D550D-83C9-4364-98CC-F5FC2A755B8B}">
      <dgm:prSet/>
      <dgm:spPr/>
      <dgm:t>
        <a:bodyPr/>
        <a:lstStyle/>
        <a:p>
          <a:endParaRPr lang="es-PE"/>
        </a:p>
      </dgm:t>
    </dgm:pt>
    <dgm:pt modelId="{C9692E8D-74C9-48B5-B969-C9D46422FB31}" type="sibTrans" cxnId="{118D550D-83C9-4364-98CC-F5FC2A755B8B}">
      <dgm:prSet/>
      <dgm:spPr/>
      <dgm:t>
        <a:bodyPr/>
        <a:lstStyle/>
        <a:p>
          <a:endParaRPr lang="es-PE"/>
        </a:p>
      </dgm:t>
    </dgm:pt>
    <dgm:pt modelId="{F7C58E37-98B8-4977-A6ED-D1E882541186}">
      <dgm:prSet custT="1"/>
      <dgm:spPr/>
      <dgm:t>
        <a:bodyPr/>
        <a:lstStyle/>
        <a:p>
          <a:r>
            <a:rPr lang="es-ES" sz="1600" dirty="0" smtClean="0"/>
            <a:t>Stakeholders Empresariales</a:t>
          </a:r>
          <a:endParaRPr lang="es-PE" sz="1600" dirty="0"/>
        </a:p>
      </dgm:t>
    </dgm:pt>
    <dgm:pt modelId="{30BB64B0-EDB8-4777-B415-732D8017A6E9}" type="parTrans" cxnId="{B51098D2-60A3-4A87-B14D-99C57427ACCF}">
      <dgm:prSet/>
      <dgm:spPr/>
      <dgm:t>
        <a:bodyPr/>
        <a:lstStyle/>
        <a:p>
          <a:endParaRPr lang="es-PE"/>
        </a:p>
      </dgm:t>
    </dgm:pt>
    <dgm:pt modelId="{AD8673F3-9D92-4A06-A8ED-203E3C631055}" type="sibTrans" cxnId="{B51098D2-60A3-4A87-B14D-99C57427ACCF}">
      <dgm:prSet/>
      <dgm:spPr/>
      <dgm:t>
        <a:bodyPr/>
        <a:lstStyle/>
        <a:p>
          <a:endParaRPr lang="es-PE"/>
        </a:p>
      </dgm:t>
    </dgm:pt>
    <dgm:pt modelId="{D48C7B06-5FEF-40AC-A457-A2EA167A6366}">
      <dgm:prSet custT="1"/>
      <dgm:spPr/>
      <dgm:t>
        <a:bodyPr/>
        <a:lstStyle/>
        <a:p>
          <a:r>
            <a:rPr lang="es-ES" sz="1600" dirty="0" smtClean="0"/>
            <a:t>Reglas de Negocio</a:t>
          </a:r>
          <a:endParaRPr lang="es-PE" sz="1600" dirty="0"/>
        </a:p>
      </dgm:t>
    </dgm:pt>
    <dgm:pt modelId="{98625DA9-C612-4CCD-80CC-A8B73D361271}" type="parTrans" cxnId="{FC5BBF16-FF39-4CB4-90CC-CEA94A220D47}">
      <dgm:prSet/>
      <dgm:spPr/>
      <dgm:t>
        <a:bodyPr/>
        <a:lstStyle/>
        <a:p>
          <a:endParaRPr lang="es-PE"/>
        </a:p>
      </dgm:t>
    </dgm:pt>
    <dgm:pt modelId="{659B545E-03B2-40E9-90C2-D0EFAE98F073}" type="sibTrans" cxnId="{FC5BBF16-FF39-4CB4-90CC-CEA94A220D47}">
      <dgm:prSet/>
      <dgm:spPr/>
      <dgm:t>
        <a:bodyPr/>
        <a:lstStyle/>
        <a:p>
          <a:endParaRPr lang="es-PE"/>
        </a:p>
      </dgm:t>
    </dgm:pt>
    <dgm:pt modelId="{61F688E2-B8E8-403B-A4D7-D7F4CF8637B8}">
      <dgm:prSet custT="1"/>
      <dgm:spPr/>
      <dgm:t>
        <a:bodyPr/>
        <a:lstStyle/>
        <a:p>
          <a:r>
            <a:rPr lang="es-ES" sz="1600" dirty="0" smtClean="0"/>
            <a:t>Mapeo Entidad – Proceso</a:t>
          </a:r>
          <a:endParaRPr lang="es-PE" sz="1600" dirty="0"/>
        </a:p>
      </dgm:t>
    </dgm:pt>
    <dgm:pt modelId="{9061AE4A-C91E-41E2-8F9A-2CF27AF149B1}" type="parTrans" cxnId="{F4C4AD32-7960-4E81-8073-CFE1856080E5}">
      <dgm:prSet/>
      <dgm:spPr/>
      <dgm:t>
        <a:bodyPr/>
        <a:lstStyle/>
        <a:p>
          <a:endParaRPr lang="es-PE"/>
        </a:p>
      </dgm:t>
    </dgm:pt>
    <dgm:pt modelId="{83E0F65A-68C3-466E-879D-E74F4BF6F055}" type="sibTrans" cxnId="{F4C4AD32-7960-4E81-8073-CFE1856080E5}">
      <dgm:prSet/>
      <dgm:spPr/>
      <dgm:t>
        <a:bodyPr/>
        <a:lstStyle/>
        <a:p>
          <a:endParaRPr lang="es-PE"/>
        </a:p>
      </dgm:t>
    </dgm:pt>
    <dgm:pt modelId="{50B3535A-9A64-4685-AE64-8989658E52B9}">
      <dgm:prSet custT="1"/>
      <dgm:spPr/>
      <dgm:t>
        <a:bodyPr/>
        <a:lstStyle/>
        <a:p>
          <a:r>
            <a:rPr lang="es-ES" sz="1600" dirty="0" smtClean="0"/>
            <a:t>Priorización de Procesos</a:t>
          </a:r>
          <a:endParaRPr lang="es-PE" sz="1600" dirty="0"/>
        </a:p>
      </dgm:t>
    </dgm:pt>
    <dgm:pt modelId="{C632C9CF-93F6-49E3-93F9-5888170474DD}" type="parTrans" cxnId="{C4EADBE2-5994-41D5-9DDB-2229F426E397}">
      <dgm:prSet/>
      <dgm:spPr/>
      <dgm:t>
        <a:bodyPr/>
        <a:lstStyle/>
        <a:p>
          <a:endParaRPr lang="es-PE"/>
        </a:p>
      </dgm:t>
    </dgm:pt>
    <dgm:pt modelId="{69F27F9C-23F9-4FE7-8BF1-9FD4F23CFD98}" type="sibTrans" cxnId="{C4EADBE2-5994-41D5-9DDB-2229F426E397}">
      <dgm:prSet/>
      <dgm:spPr/>
      <dgm:t>
        <a:bodyPr/>
        <a:lstStyle/>
        <a:p>
          <a:endParaRPr lang="es-PE"/>
        </a:p>
      </dgm:t>
    </dgm:pt>
    <dgm:pt modelId="{62F705B3-D2D8-4CF2-BF83-A8366D52A55C}">
      <dgm:prSet custT="1"/>
      <dgm:spPr/>
      <dgm:t>
        <a:bodyPr/>
        <a:lstStyle/>
        <a:p>
          <a:r>
            <a:rPr lang="es-ES" sz="1600" dirty="0" smtClean="0"/>
            <a:t>Priorización de Entidades</a:t>
          </a:r>
          <a:endParaRPr lang="es-PE" sz="1600" dirty="0"/>
        </a:p>
      </dgm:t>
    </dgm:pt>
    <dgm:pt modelId="{F3F8858F-BEEE-4E56-B5EC-35447BF13606}" type="parTrans" cxnId="{920047BA-9BDB-47DA-9A11-16A01A85A0E8}">
      <dgm:prSet/>
      <dgm:spPr/>
      <dgm:t>
        <a:bodyPr/>
        <a:lstStyle/>
        <a:p>
          <a:endParaRPr lang="es-PE"/>
        </a:p>
      </dgm:t>
    </dgm:pt>
    <dgm:pt modelId="{E00A7594-D2D0-42A5-B412-364B5F62CAB6}" type="sibTrans" cxnId="{920047BA-9BDB-47DA-9A11-16A01A85A0E8}">
      <dgm:prSet/>
      <dgm:spPr/>
      <dgm:t>
        <a:bodyPr/>
        <a:lstStyle/>
        <a:p>
          <a:endParaRPr lang="es-PE"/>
        </a:p>
      </dgm:t>
    </dgm:pt>
    <dgm:pt modelId="{891D777F-948C-4A37-A94C-88823F92F459}">
      <dgm:prSet custT="1"/>
      <dgm:spPr/>
      <dgm:t>
        <a:bodyPr/>
        <a:lstStyle/>
        <a:p>
          <a:r>
            <a:rPr lang="es-ES" sz="1600" dirty="0" smtClean="0"/>
            <a:t>Descomposición Funcional</a:t>
          </a:r>
          <a:endParaRPr lang="es-PE" sz="1600" dirty="0"/>
        </a:p>
      </dgm:t>
    </dgm:pt>
    <dgm:pt modelId="{E5617A6E-5544-4EFD-B2FE-6BDA791BFD21}" type="parTrans" cxnId="{F6C9E7A7-F42E-4803-B447-B38BC599F640}">
      <dgm:prSet/>
      <dgm:spPr/>
      <dgm:t>
        <a:bodyPr/>
        <a:lstStyle/>
        <a:p>
          <a:endParaRPr lang="es-PE"/>
        </a:p>
      </dgm:t>
    </dgm:pt>
    <dgm:pt modelId="{869037B3-48B7-4EE0-874A-B8B4AB6AD7FA}" type="sibTrans" cxnId="{F6C9E7A7-F42E-4803-B447-B38BC599F640}">
      <dgm:prSet/>
      <dgm:spPr/>
      <dgm:t>
        <a:bodyPr/>
        <a:lstStyle/>
        <a:p>
          <a:endParaRPr lang="es-PE"/>
        </a:p>
      </dgm:t>
    </dgm:pt>
    <dgm:pt modelId="{3187E4F2-7E1A-4AB4-97A8-C6808496C841}">
      <dgm:prSet phldrT="[Texto]" custT="1"/>
      <dgm:spPr>
        <a:noFill/>
        <a:ln>
          <a:noFill/>
        </a:ln>
      </dgm:spPr>
      <dgm:t>
        <a:bodyPr/>
        <a:lstStyle/>
        <a:p>
          <a:endParaRPr lang="es-PE" sz="1600" b="1" dirty="0"/>
        </a:p>
      </dgm:t>
    </dgm:pt>
    <dgm:pt modelId="{032A41B8-3408-42C3-B4AE-C5632A1312DF}" type="sibTrans" cxnId="{97E977C7-9F26-4C4B-A262-2CE0EA7FF920}">
      <dgm:prSet/>
      <dgm:spPr/>
      <dgm:t>
        <a:bodyPr/>
        <a:lstStyle/>
        <a:p>
          <a:endParaRPr lang="es-PE"/>
        </a:p>
      </dgm:t>
    </dgm:pt>
    <dgm:pt modelId="{7A1DE184-2881-48C3-A4ED-22E5FFD2E05D}" type="parTrans" cxnId="{97E977C7-9F26-4C4B-A262-2CE0EA7FF920}">
      <dgm:prSet/>
      <dgm:spPr/>
      <dgm:t>
        <a:bodyPr/>
        <a:lstStyle/>
        <a:p>
          <a:endParaRPr lang="es-PE"/>
        </a:p>
      </dgm:t>
    </dgm:pt>
    <dgm:pt modelId="{D8F9E214-F28B-4179-B1CD-FA241914D8E2}" type="pres">
      <dgm:prSet presAssocID="{ED5AF5FF-1439-453E-B279-80C8689019C7}" presName="layout" presStyleCnt="0">
        <dgm:presLayoutVars>
          <dgm:chMax/>
          <dgm:chPref/>
          <dgm:dir/>
          <dgm:resizeHandles/>
        </dgm:presLayoutVars>
      </dgm:prSet>
      <dgm:spPr/>
      <dgm:t>
        <a:bodyPr/>
        <a:lstStyle/>
        <a:p>
          <a:endParaRPr lang="es-PE"/>
        </a:p>
      </dgm:t>
    </dgm:pt>
    <dgm:pt modelId="{3797417F-D0F3-4704-A5E1-1E0D8218EF37}" type="pres">
      <dgm:prSet presAssocID="{821F724A-1E74-4F33-85C0-A9660A1C5922}" presName="root" presStyleCnt="0">
        <dgm:presLayoutVars>
          <dgm:chMax/>
          <dgm:chPref/>
        </dgm:presLayoutVars>
      </dgm:prSet>
      <dgm:spPr/>
      <dgm:t>
        <a:bodyPr/>
        <a:lstStyle/>
        <a:p>
          <a:endParaRPr lang="es-PE"/>
        </a:p>
      </dgm:t>
    </dgm:pt>
    <dgm:pt modelId="{70C02842-98CF-41EA-8989-F53AB3E42A32}" type="pres">
      <dgm:prSet presAssocID="{821F724A-1E74-4F33-85C0-A9660A1C5922}" presName="rootComposite" presStyleCnt="0">
        <dgm:presLayoutVars/>
      </dgm:prSet>
      <dgm:spPr/>
      <dgm:t>
        <a:bodyPr/>
        <a:lstStyle/>
        <a:p>
          <a:endParaRPr lang="es-PE"/>
        </a:p>
      </dgm:t>
    </dgm:pt>
    <dgm:pt modelId="{0834B4DE-7686-4B9F-B431-44B64EA7608B}" type="pres">
      <dgm:prSet presAssocID="{821F724A-1E74-4F33-85C0-A9660A1C5922}" presName="ParentAccent" presStyleLbl="alignNode1" presStyleIdx="0" presStyleCnt="2" custScaleX="94910" custScaleY="45099" custLinFactNeighborX="-31" custLinFactNeighborY="-62357"/>
      <dgm:spPr/>
      <dgm:t>
        <a:bodyPr/>
        <a:lstStyle/>
        <a:p>
          <a:endParaRPr lang="es-PE"/>
        </a:p>
      </dgm:t>
    </dgm:pt>
    <dgm:pt modelId="{1453EF2C-6E96-4E1F-89B7-D9FA067BFB33}" type="pres">
      <dgm:prSet presAssocID="{821F724A-1E74-4F33-85C0-A9660A1C5922}" presName="ParentSmallAccent" presStyleLbl="fgAcc1" presStyleIdx="0" presStyleCnt="2" custLinFactNeighborX="32491" custLinFactNeighborY="-71458"/>
      <dgm:spPr>
        <a:noFill/>
        <a:ln>
          <a:noFill/>
        </a:ln>
      </dgm:spPr>
      <dgm:t>
        <a:bodyPr/>
        <a:lstStyle/>
        <a:p>
          <a:endParaRPr lang="es-PE"/>
        </a:p>
      </dgm:t>
    </dgm:pt>
    <dgm:pt modelId="{531E20E0-23D9-4B4F-9352-E5CCF8890C1A}" type="pres">
      <dgm:prSet presAssocID="{821F724A-1E74-4F33-85C0-A9660A1C5922}" presName="Parent" presStyleLbl="revTx" presStyleIdx="0" presStyleCnt="14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AE253B95-BC3A-4FBC-A972-D9D1A3D6C7FD}" type="pres">
      <dgm:prSet presAssocID="{821F724A-1E74-4F33-85C0-A9660A1C5922}" presName="childShape" presStyleCnt="0">
        <dgm:presLayoutVars>
          <dgm:chMax val="0"/>
          <dgm:chPref val="0"/>
        </dgm:presLayoutVars>
      </dgm:prSet>
      <dgm:spPr/>
      <dgm:t>
        <a:bodyPr/>
        <a:lstStyle/>
        <a:p>
          <a:endParaRPr lang="es-PE"/>
        </a:p>
      </dgm:t>
    </dgm:pt>
    <dgm:pt modelId="{DEA9F790-934A-4B40-AD06-5587F5FE3A1B}" type="pres">
      <dgm:prSet presAssocID="{D3955DD9-C210-4034-AF51-E3F5FBE593EC}" presName="childComposite" presStyleCnt="0">
        <dgm:presLayoutVars>
          <dgm:chMax val="0"/>
          <dgm:chPref val="0"/>
        </dgm:presLayoutVars>
      </dgm:prSet>
      <dgm:spPr/>
      <dgm:t>
        <a:bodyPr/>
        <a:lstStyle/>
        <a:p>
          <a:endParaRPr lang="es-PE"/>
        </a:p>
      </dgm:t>
    </dgm:pt>
    <dgm:pt modelId="{42875882-0EF3-402F-943B-E3DF592D1DD9}" type="pres">
      <dgm:prSet presAssocID="{D3955DD9-C210-4034-AF51-E3F5FBE593EC}" presName="ChildAccent" presStyleLbl="solidFgAcc1" presStyleIdx="0" presStyleCnt="12"/>
      <dgm:spPr/>
      <dgm:t>
        <a:bodyPr/>
        <a:lstStyle/>
        <a:p>
          <a:endParaRPr lang="es-PE"/>
        </a:p>
      </dgm:t>
    </dgm:pt>
    <dgm:pt modelId="{E0B056A9-9BB5-473E-9539-630B3E9CECE5}" type="pres">
      <dgm:prSet presAssocID="{D3955DD9-C210-4034-AF51-E3F5FBE593EC}" presName="Child" presStyleLbl="revTx" presStyleIdx="1" presStyleCnt="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BCB7351C-1A42-4BC8-BBA7-C5B237B79FC5}" type="pres">
      <dgm:prSet presAssocID="{50FC705E-78F8-4F37-969A-A9312F401E8D}" presName="childComposite" presStyleCnt="0">
        <dgm:presLayoutVars>
          <dgm:chMax val="0"/>
          <dgm:chPref val="0"/>
        </dgm:presLayoutVars>
      </dgm:prSet>
      <dgm:spPr/>
    </dgm:pt>
    <dgm:pt modelId="{D9949E5B-2F44-4F1F-901C-BAE76FEFCF30}" type="pres">
      <dgm:prSet presAssocID="{50FC705E-78F8-4F37-969A-A9312F401E8D}" presName="ChildAccent" presStyleLbl="solidFgAcc1" presStyleIdx="1" presStyleCnt="12"/>
      <dgm:spPr/>
    </dgm:pt>
    <dgm:pt modelId="{C26868EE-D68D-4D23-B0AF-BEAC8C41ACC2}" type="pres">
      <dgm:prSet presAssocID="{50FC705E-78F8-4F37-969A-A9312F401E8D}" presName="Child" presStyleLbl="revTx" presStyleIdx="2" presStyleCnt="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4E16D183-71CD-463E-AC3D-15FAC25C9EA8}" type="pres">
      <dgm:prSet presAssocID="{E1327DF1-407F-4794-AC61-81B7343897F2}" presName="childComposite" presStyleCnt="0">
        <dgm:presLayoutVars>
          <dgm:chMax val="0"/>
          <dgm:chPref val="0"/>
        </dgm:presLayoutVars>
      </dgm:prSet>
      <dgm:spPr/>
    </dgm:pt>
    <dgm:pt modelId="{C7F62DED-7E7E-46AE-9B46-B7B35B1AE410}" type="pres">
      <dgm:prSet presAssocID="{E1327DF1-407F-4794-AC61-81B7343897F2}" presName="ChildAccent" presStyleLbl="solidFgAcc1" presStyleIdx="2" presStyleCnt="12"/>
      <dgm:spPr/>
    </dgm:pt>
    <dgm:pt modelId="{CFF446D1-89AF-41F4-8A1E-33D57E7CB0EC}" type="pres">
      <dgm:prSet presAssocID="{E1327DF1-407F-4794-AC61-81B7343897F2}" presName="Child" presStyleLbl="revTx" presStyleIdx="3" presStyleCnt="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5B699DAF-F63F-44E8-B546-1C932E778229}" type="pres">
      <dgm:prSet presAssocID="{D540D66A-B871-4566-9474-F6CB192ED147}" presName="childComposite" presStyleCnt="0">
        <dgm:presLayoutVars>
          <dgm:chMax val="0"/>
          <dgm:chPref val="0"/>
        </dgm:presLayoutVars>
      </dgm:prSet>
      <dgm:spPr/>
    </dgm:pt>
    <dgm:pt modelId="{A50B8161-99EA-4263-BCF0-7FE7118EF809}" type="pres">
      <dgm:prSet presAssocID="{D540D66A-B871-4566-9474-F6CB192ED147}" presName="ChildAccent" presStyleLbl="solidFgAcc1" presStyleIdx="3" presStyleCnt="12"/>
      <dgm:spPr/>
    </dgm:pt>
    <dgm:pt modelId="{79DACC31-E8D5-45D8-AE21-303FE97CDEBE}" type="pres">
      <dgm:prSet presAssocID="{D540D66A-B871-4566-9474-F6CB192ED147}" presName="Child" presStyleLbl="revTx" presStyleIdx="4" presStyleCnt="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61B8C340-1800-4018-BA48-4820841EAB7F}" type="pres">
      <dgm:prSet presAssocID="{8ACBA585-6B84-4F36-9AD2-CA3060BD1EB4}" presName="childComposite" presStyleCnt="0">
        <dgm:presLayoutVars>
          <dgm:chMax val="0"/>
          <dgm:chPref val="0"/>
        </dgm:presLayoutVars>
      </dgm:prSet>
      <dgm:spPr/>
    </dgm:pt>
    <dgm:pt modelId="{8D997CB3-9D81-405D-A1B8-11D7AC1B67F0}" type="pres">
      <dgm:prSet presAssocID="{8ACBA585-6B84-4F36-9AD2-CA3060BD1EB4}" presName="ChildAccent" presStyleLbl="solidFgAcc1" presStyleIdx="4" presStyleCnt="12"/>
      <dgm:spPr/>
    </dgm:pt>
    <dgm:pt modelId="{149CE519-B116-4B40-9340-23CE318769B7}" type="pres">
      <dgm:prSet presAssocID="{8ACBA585-6B84-4F36-9AD2-CA3060BD1EB4}" presName="Child" presStyleLbl="revTx" presStyleIdx="5" presStyleCnt="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3FBDC34F-6944-4A7F-BD59-F466444D388A}" type="pres">
      <dgm:prSet presAssocID="{F7C58E37-98B8-4977-A6ED-D1E882541186}" presName="childComposite" presStyleCnt="0">
        <dgm:presLayoutVars>
          <dgm:chMax val="0"/>
          <dgm:chPref val="0"/>
        </dgm:presLayoutVars>
      </dgm:prSet>
      <dgm:spPr/>
    </dgm:pt>
    <dgm:pt modelId="{D191E4D4-8AD8-41E2-8830-CA40FA234E98}" type="pres">
      <dgm:prSet presAssocID="{F7C58E37-98B8-4977-A6ED-D1E882541186}" presName="ChildAccent" presStyleLbl="solidFgAcc1" presStyleIdx="5" presStyleCnt="12"/>
      <dgm:spPr/>
    </dgm:pt>
    <dgm:pt modelId="{857C6AF1-6843-40D0-A208-4F732951E8F8}" type="pres">
      <dgm:prSet presAssocID="{F7C58E37-98B8-4977-A6ED-D1E882541186}" presName="Child" presStyleLbl="revTx" presStyleIdx="6" presStyleCnt="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1120A197-5F4E-4D95-9C56-54964C4C9AD8}" type="pres">
      <dgm:prSet presAssocID="{3187E4F2-7E1A-4AB4-97A8-C6808496C841}" presName="root" presStyleCnt="0">
        <dgm:presLayoutVars>
          <dgm:chMax/>
          <dgm:chPref/>
        </dgm:presLayoutVars>
      </dgm:prSet>
      <dgm:spPr/>
      <dgm:t>
        <a:bodyPr/>
        <a:lstStyle/>
        <a:p>
          <a:endParaRPr lang="es-PE"/>
        </a:p>
      </dgm:t>
    </dgm:pt>
    <dgm:pt modelId="{299C7F34-37EF-4265-A447-96304FC95CEC}" type="pres">
      <dgm:prSet presAssocID="{3187E4F2-7E1A-4AB4-97A8-C6808496C841}" presName="rootComposite" presStyleCnt="0">
        <dgm:presLayoutVars/>
      </dgm:prSet>
      <dgm:spPr/>
      <dgm:t>
        <a:bodyPr/>
        <a:lstStyle/>
        <a:p>
          <a:endParaRPr lang="es-PE"/>
        </a:p>
      </dgm:t>
    </dgm:pt>
    <dgm:pt modelId="{8D122107-EFFF-47CF-8D3B-8C1C3A74440C}" type="pres">
      <dgm:prSet presAssocID="{3187E4F2-7E1A-4AB4-97A8-C6808496C841}" presName="ParentAccent" presStyleLbl="alignNode1" presStyleIdx="1" presStyleCnt="2" custScaleX="94911" custScaleY="45099" custLinFactNeighborX="545" custLinFactNeighborY="-62357"/>
      <dgm:spPr>
        <a:noFill/>
        <a:ln>
          <a:noFill/>
        </a:ln>
      </dgm:spPr>
      <dgm:t>
        <a:bodyPr/>
        <a:lstStyle/>
        <a:p>
          <a:endParaRPr lang="es-PE"/>
        </a:p>
      </dgm:t>
    </dgm:pt>
    <dgm:pt modelId="{22A97D69-284B-4ECF-934E-B26D426CBA54}" type="pres">
      <dgm:prSet presAssocID="{3187E4F2-7E1A-4AB4-97A8-C6808496C841}" presName="ParentSmallAccent" presStyleLbl="fgAcc1" presStyleIdx="1" presStyleCnt="2" custLinFactNeighborX="-17067" custLinFactNeighborY="-76420"/>
      <dgm:spPr>
        <a:noFill/>
        <a:ln>
          <a:noFill/>
        </a:ln>
      </dgm:spPr>
      <dgm:t>
        <a:bodyPr/>
        <a:lstStyle/>
        <a:p>
          <a:endParaRPr lang="es-PE"/>
        </a:p>
      </dgm:t>
    </dgm:pt>
    <dgm:pt modelId="{C14CA48F-9FDF-4AC4-A5C3-5037A05BFFCB}" type="pres">
      <dgm:prSet presAssocID="{3187E4F2-7E1A-4AB4-97A8-C6808496C841}" presName="Parent" presStyleLbl="revTx" presStyleIdx="7" presStyleCnt="14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65B8F12B-F272-4358-991A-670B80D72CA5}" type="pres">
      <dgm:prSet presAssocID="{3187E4F2-7E1A-4AB4-97A8-C6808496C841}" presName="childShape" presStyleCnt="0">
        <dgm:presLayoutVars>
          <dgm:chMax val="0"/>
          <dgm:chPref val="0"/>
        </dgm:presLayoutVars>
      </dgm:prSet>
      <dgm:spPr/>
      <dgm:t>
        <a:bodyPr/>
        <a:lstStyle/>
        <a:p>
          <a:endParaRPr lang="es-PE"/>
        </a:p>
      </dgm:t>
    </dgm:pt>
    <dgm:pt modelId="{23CA0DB2-AE2F-4339-810A-3E163D0C4BE9}" type="pres">
      <dgm:prSet presAssocID="{9711D425-AEAF-44B7-8601-EA0A9E0309C4}" presName="childComposite" presStyleCnt="0">
        <dgm:presLayoutVars>
          <dgm:chMax val="0"/>
          <dgm:chPref val="0"/>
        </dgm:presLayoutVars>
      </dgm:prSet>
      <dgm:spPr/>
      <dgm:t>
        <a:bodyPr/>
        <a:lstStyle/>
        <a:p>
          <a:endParaRPr lang="es-PE"/>
        </a:p>
      </dgm:t>
    </dgm:pt>
    <dgm:pt modelId="{257C6FB8-8BD9-4FF3-93BA-4BAF002E74F1}" type="pres">
      <dgm:prSet presAssocID="{9711D425-AEAF-44B7-8601-EA0A9E0309C4}" presName="ChildAccent" presStyleLbl="solidFgAcc1" presStyleIdx="6" presStyleCnt="12"/>
      <dgm:spPr/>
      <dgm:t>
        <a:bodyPr/>
        <a:lstStyle/>
        <a:p>
          <a:endParaRPr lang="es-PE"/>
        </a:p>
      </dgm:t>
    </dgm:pt>
    <dgm:pt modelId="{0C2BAE95-2256-467F-A370-2751C4EBF676}" type="pres">
      <dgm:prSet presAssocID="{9711D425-AEAF-44B7-8601-EA0A9E0309C4}" presName="Child" presStyleLbl="revTx" presStyleIdx="8" presStyleCnt="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11CA4FEF-953E-4A32-A6D6-A0D8939B6C04}" type="pres">
      <dgm:prSet presAssocID="{D48C7B06-5FEF-40AC-A457-A2EA167A6366}" presName="childComposite" presStyleCnt="0">
        <dgm:presLayoutVars>
          <dgm:chMax val="0"/>
          <dgm:chPref val="0"/>
        </dgm:presLayoutVars>
      </dgm:prSet>
      <dgm:spPr/>
    </dgm:pt>
    <dgm:pt modelId="{BC61C9B8-4E17-466A-8F56-E0E9887BCA7E}" type="pres">
      <dgm:prSet presAssocID="{D48C7B06-5FEF-40AC-A457-A2EA167A6366}" presName="ChildAccent" presStyleLbl="solidFgAcc1" presStyleIdx="7" presStyleCnt="12"/>
      <dgm:spPr/>
    </dgm:pt>
    <dgm:pt modelId="{DAE83E0B-F351-41E5-BCA6-FFDFBFD24187}" type="pres">
      <dgm:prSet presAssocID="{D48C7B06-5FEF-40AC-A457-A2EA167A6366}" presName="Child" presStyleLbl="revTx" presStyleIdx="9" presStyleCnt="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274CA390-2DA4-47E9-A1AB-C2761A182C1C}" type="pres">
      <dgm:prSet presAssocID="{61F688E2-B8E8-403B-A4D7-D7F4CF8637B8}" presName="childComposite" presStyleCnt="0">
        <dgm:presLayoutVars>
          <dgm:chMax val="0"/>
          <dgm:chPref val="0"/>
        </dgm:presLayoutVars>
      </dgm:prSet>
      <dgm:spPr/>
    </dgm:pt>
    <dgm:pt modelId="{E52A1BE9-BDB9-4E01-9D86-4B7DDB373B3A}" type="pres">
      <dgm:prSet presAssocID="{61F688E2-B8E8-403B-A4D7-D7F4CF8637B8}" presName="ChildAccent" presStyleLbl="solidFgAcc1" presStyleIdx="8" presStyleCnt="12"/>
      <dgm:spPr/>
    </dgm:pt>
    <dgm:pt modelId="{CEB6B7B4-44CF-4334-BB25-FD99F1317EE9}" type="pres">
      <dgm:prSet presAssocID="{61F688E2-B8E8-403B-A4D7-D7F4CF8637B8}" presName="Child" presStyleLbl="revTx" presStyleIdx="10" presStyleCnt="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41C627D3-2B0D-427F-8F47-172485497E24}" type="pres">
      <dgm:prSet presAssocID="{50B3535A-9A64-4685-AE64-8989658E52B9}" presName="childComposite" presStyleCnt="0">
        <dgm:presLayoutVars>
          <dgm:chMax val="0"/>
          <dgm:chPref val="0"/>
        </dgm:presLayoutVars>
      </dgm:prSet>
      <dgm:spPr/>
    </dgm:pt>
    <dgm:pt modelId="{1730F3B7-C2EC-4166-B74F-ECD7F96755DB}" type="pres">
      <dgm:prSet presAssocID="{50B3535A-9A64-4685-AE64-8989658E52B9}" presName="ChildAccent" presStyleLbl="solidFgAcc1" presStyleIdx="9" presStyleCnt="12"/>
      <dgm:spPr/>
    </dgm:pt>
    <dgm:pt modelId="{8C69E021-09BE-4A80-9092-C0FF2D082120}" type="pres">
      <dgm:prSet presAssocID="{50B3535A-9A64-4685-AE64-8989658E52B9}" presName="Child" presStyleLbl="revTx" presStyleIdx="11" presStyleCnt="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CAED8CDD-034C-4046-AAD9-82648DD14E84}" type="pres">
      <dgm:prSet presAssocID="{62F705B3-D2D8-4CF2-BF83-A8366D52A55C}" presName="childComposite" presStyleCnt="0">
        <dgm:presLayoutVars>
          <dgm:chMax val="0"/>
          <dgm:chPref val="0"/>
        </dgm:presLayoutVars>
      </dgm:prSet>
      <dgm:spPr/>
    </dgm:pt>
    <dgm:pt modelId="{A274FD29-F767-48F3-A4FC-04AE4C180467}" type="pres">
      <dgm:prSet presAssocID="{62F705B3-D2D8-4CF2-BF83-A8366D52A55C}" presName="ChildAccent" presStyleLbl="solidFgAcc1" presStyleIdx="10" presStyleCnt="12"/>
      <dgm:spPr/>
    </dgm:pt>
    <dgm:pt modelId="{CDB0E184-336E-4459-84E9-08EA45A5AD7A}" type="pres">
      <dgm:prSet presAssocID="{62F705B3-D2D8-4CF2-BF83-A8366D52A55C}" presName="Child" presStyleLbl="revTx" presStyleIdx="12" presStyleCnt="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FE4415AA-5DF1-4236-988D-DEAC81BBC503}" type="pres">
      <dgm:prSet presAssocID="{891D777F-948C-4A37-A94C-88823F92F459}" presName="childComposite" presStyleCnt="0">
        <dgm:presLayoutVars>
          <dgm:chMax val="0"/>
          <dgm:chPref val="0"/>
        </dgm:presLayoutVars>
      </dgm:prSet>
      <dgm:spPr/>
    </dgm:pt>
    <dgm:pt modelId="{B750A184-F94F-4296-A392-2AA8DE7725A4}" type="pres">
      <dgm:prSet presAssocID="{891D777F-948C-4A37-A94C-88823F92F459}" presName="ChildAccent" presStyleLbl="solidFgAcc1" presStyleIdx="11" presStyleCnt="12"/>
      <dgm:spPr/>
    </dgm:pt>
    <dgm:pt modelId="{41D058B1-3D80-4366-9B23-B05984237541}" type="pres">
      <dgm:prSet presAssocID="{891D777F-948C-4A37-A94C-88823F92F459}" presName="Child" presStyleLbl="revTx" presStyleIdx="13" presStyleCnt="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64688086-C87F-4215-86B2-713661D87EC0}" type="presOf" srcId="{8ACBA585-6B84-4F36-9AD2-CA3060BD1EB4}" destId="{149CE519-B116-4B40-9340-23CE318769B7}" srcOrd="0" destOrd="0" presId="urn:microsoft.com/office/officeart/2008/layout/SquareAccentList"/>
    <dgm:cxn modelId="{C1D80D08-6B5B-4E1A-975C-EF14074A2855}" type="presOf" srcId="{D3955DD9-C210-4034-AF51-E3F5FBE593EC}" destId="{E0B056A9-9BB5-473E-9539-630B3E9CECE5}" srcOrd="0" destOrd="0" presId="urn:microsoft.com/office/officeart/2008/layout/SquareAccentList"/>
    <dgm:cxn modelId="{456E8A73-15B3-4481-A103-B738F5E8CDF5}" srcId="{821F724A-1E74-4F33-85C0-A9660A1C5922}" destId="{D3955DD9-C210-4034-AF51-E3F5FBE593EC}" srcOrd="0" destOrd="0" parTransId="{7CD85B04-760D-4665-82C4-C4FC55944ED9}" sibTransId="{23C22543-BE3D-4446-8123-D99AF96D6F20}"/>
    <dgm:cxn modelId="{C4EADBE2-5994-41D5-9DDB-2229F426E397}" srcId="{3187E4F2-7E1A-4AB4-97A8-C6808496C841}" destId="{50B3535A-9A64-4685-AE64-8989658E52B9}" srcOrd="3" destOrd="0" parTransId="{C632C9CF-93F6-49E3-93F9-5888170474DD}" sibTransId="{69F27F9C-23F9-4FE7-8BF1-9FD4F23CFD98}"/>
    <dgm:cxn modelId="{97E977C7-9F26-4C4B-A262-2CE0EA7FF920}" srcId="{ED5AF5FF-1439-453E-B279-80C8689019C7}" destId="{3187E4F2-7E1A-4AB4-97A8-C6808496C841}" srcOrd="1" destOrd="0" parTransId="{7A1DE184-2881-48C3-A4ED-22E5FFD2E05D}" sibTransId="{032A41B8-3408-42C3-B4AE-C5632A1312DF}"/>
    <dgm:cxn modelId="{BEB14B9C-31B9-427E-BBA9-B94DD515BE50}" srcId="{821F724A-1E74-4F33-85C0-A9660A1C5922}" destId="{50FC705E-78F8-4F37-969A-A9312F401E8D}" srcOrd="1" destOrd="0" parTransId="{6174C003-C413-4814-922E-3B7D1FC52FB0}" sibTransId="{61012B75-7143-4462-988F-13D021C547A5}"/>
    <dgm:cxn modelId="{27C85B15-E83E-4462-B28E-7210DA0F2A26}" type="presOf" srcId="{D48C7B06-5FEF-40AC-A457-A2EA167A6366}" destId="{DAE83E0B-F351-41E5-BCA6-FFDFBFD24187}" srcOrd="0" destOrd="0" presId="urn:microsoft.com/office/officeart/2008/layout/SquareAccentList"/>
    <dgm:cxn modelId="{0614C2FE-2315-40A4-BFE0-A10D18673320}" type="presOf" srcId="{61F688E2-B8E8-403B-A4D7-D7F4CF8637B8}" destId="{CEB6B7B4-44CF-4334-BB25-FD99F1317EE9}" srcOrd="0" destOrd="0" presId="urn:microsoft.com/office/officeart/2008/layout/SquareAccentList"/>
    <dgm:cxn modelId="{6391956B-3A11-484E-99A8-88BB7C31ED72}" srcId="{821F724A-1E74-4F33-85C0-A9660A1C5922}" destId="{E1327DF1-407F-4794-AC61-81B7343897F2}" srcOrd="2" destOrd="0" parTransId="{56CC7CD0-F340-442A-9511-101E7596D5F3}" sibTransId="{8CFC9E8A-9D32-47AB-BADA-E212479D3BE5}"/>
    <dgm:cxn modelId="{B51098D2-60A3-4A87-B14D-99C57427ACCF}" srcId="{821F724A-1E74-4F33-85C0-A9660A1C5922}" destId="{F7C58E37-98B8-4977-A6ED-D1E882541186}" srcOrd="5" destOrd="0" parTransId="{30BB64B0-EDB8-4777-B415-732D8017A6E9}" sibTransId="{AD8673F3-9D92-4A06-A8ED-203E3C631055}"/>
    <dgm:cxn modelId="{4D1E180D-2309-42DD-B7B5-154078E00312}" type="presOf" srcId="{E1327DF1-407F-4794-AC61-81B7343897F2}" destId="{CFF446D1-89AF-41F4-8A1E-33D57E7CB0EC}" srcOrd="0" destOrd="0" presId="urn:microsoft.com/office/officeart/2008/layout/SquareAccentList"/>
    <dgm:cxn modelId="{FC5BBF16-FF39-4CB4-90CC-CEA94A220D47}" srcId="{3187E4F2-7E1A-4AB4-97A8-C6808496C841}" destId="{D48C7B06-5FEF-40AC-A457-A2EA167A6366}" srcOrd="1" destOrd="0" parTransId="{98625DA9-C612-4CCD-80CC-A8B73D361271}" sibTransId="{659B545E-03B2-40E9-90C2-D0EFAE98F073}"/>
    <dgm:cxn modelId="{FD74316E-8194-4012-9070-40B5EA0D3758}" type="presOf" srcId="{3187E4F2-7E1A-4AB4-97A8-C6808496C841}" destId="{C14CA48F-9FDF-4AC4-A5C3-5037A05BFFCB}" srcOrd="0" destOrd="0" presId="urn:microsoft.com/office/officeart/2008/layout/SquareAccentList"/>
    <dgm:cxn modelId="{1BF48CCA-DCD8-4959-A9F5-A9BB563BE532}" type="presOf" srcId="{F7C58E37-98B8-4977-A6ED-D1E882541186}" destId="{857C6AF1-6843-40D0-A208-4F732951E8F8}" srcOrd="0" destOrd="0" presId="urn:microsoft.com/office/officeart/2008/layout/SquareAccentList"/>
    <dgm:cxn modelId="{06614E2A-5F47-4C60-891B-9AF97D4C1340}" srcId="{ED5AF5FF-1439-453E-B279-80C8689019C7}" destId="{821F724A-1E74-4F33-85C0-A9660A1C5922}" srcOrd="0" destOrd="0" parTransId="{7341F9CF-A3DF-4850-800D-9B8EFDFDE532}" sibTransId="{BC600B84-E8AF-410E-8EB9-1031DBB31C17}"/>
    <dgm:cxn modelId="{AF6ACB18-940E-4A2F-8298-3C7B7FB1A694}" type="presOf" srcId="{821F724A-1E74-4F33-85C0-A9660A1C5922}" destId="{531E20E0-23D9-4B4F-9352-E5CCF8890C1A}" srcOrd="0" destOrd="0" presId="urn:microsoft.com/office/officeart/2008/layout/SquareAccentList"/>
    <dgm:cxn modelId="{920047BA-9BDB-47DA-9A11-16A01A85A0E8}" srcId="{3187E4F2-7E1A-4AB4-97A8-C6808496C841}" destId="{62F705B3-D2D8-4CF2-BF83-A8366D52A55C}" srcOrd="4" destOrd="0" parTransId="{F3F8858F-BEEE-4E56-B5EC-35447BF13606}" sibTransId="{E00A7594-D2D0-42A5-B412-364B5F62CAB6}"/>
    <dgm:cxn modelId="{7BB3FBEF-AF26-4409-A079-1C8D05A4BAF1}" type="presOf" srcId="{62F705B3-D2D8-4CF2-BF83-A8366D52A55C}" destId="{CDB0E184-336E-4459-84E9-08EA45A5AD7A}" srcOrd="0" destOrd="0" presId="urn:microsoft.com/office/officeart/2008/layout/SquareAccentList"/>
    <dgm:cxn modelId="{F6C9E7A7-F42E-4803-B447-B38BC599F640}" srcId="{3187E4F2-7E1A-4AB4-97A8-C6808496C841}" destId="{891D777F-948C-4A37-A94C-88823F92F459}" srcOrd="5" destOrd="0" parTransId="{E5617A6E-5544-4EFD-B2FE-6BDA791BFD21}" sibTransId="{869037B3-48B7-4EE0-874A-B8B4AB6AD7FA}"/>
    <dgm:cxn modelId="{F4C4AD32-7960-4E81-8073-CFE1856080E5}" srcId="{3187E4F2-7E1A-4AB4-97A8-C6808496C841}" destId="{61F688E2-B8E8-403B-A4D7-D7F4CF8637B8}" srcOrd="2" destOrd="0" parTransId="{9061AE4A-C91E-41E2-8F9A-2CF27AF149B1}" sibTransId="{83E0F65A-68C3-466E-879D-E74F4BF6F055}"/>
    <dgm:cxn modelId="{487AFC68-C32C-45F5-8327-4603F22429D7}" srcId="{3187E4F2-7E1A-4AB4-97A8-C6808496C841}" destId="{9711D425-AEAF-44B7-8601-EA0A9E0309C4}" srcOrd="0" destOrd="0" parTransId="{78E1A41A-1F16-469C-9641-794DE6BD34EF}" sibTransId="{C80174F1-D735-4817-BFC5-E527FCC931F9}"/>
    <dgm:cxn modelId="{FA458F6B-15EE-440B-B12A-486FA3539764}" type="presOf" srcId="{50B3535A-9A64-4685-AE64-8989658E52B9}" destId="{8C69E021-09BE-4A80-9092-C0FF2D082120}" srcOrd="0" destOrd="0" presId="urn:microsoft.com/office/officeart/2008/layout/SquareAccentList"/>
    <dgm:cxn modelId="{8319C658-01EA-4C82-A657-896D160120A2}" type="presOf" srcId="{891D777F-948C-4A37-A94C-88823F92F459}" destId="{41D058B1-3D80-4366-9B23-B05984237541}" srcOrd="0" destOrd="0" presId="urn:microsoft.com/office/officeart/2008/layout/SquareAccentList"/>
    <dgm:cxn modelId="{BA004877-EABD-43E8-847A-BAE432098259}" type="presOf" srcId="{D540D66A-B871-4566-9474-F6CB192ED147}" destId="{79DACC31-E8D5-45D8-AE21-303FE97CDEBE}" srcOrd="0" destOrd="0" presId="urn:microsoft.com/office/officeart/2008/layout/SquareAccentList"/>
    <dgm:cxn modelId="{6F4A024A-0781-42DC-84BC-234766DD9B03}" srcId="{821F724A-1E74-4F33-85C0-A9660A1C5922}" destId="{D540D66A-B871-4566-9474-F6CB192ED147}" srcOrd="3" destOrd="0" parTransId="{54BBD327-F20D-40D8-B6E6-257E293B615A}" sibTransId="{0FE0B88E-5E07-4331-88DF-3BE3D1BA618A}"/>
    <dgm:cxn modelId="{118D550D-83C9-4364-98CC-F5FC2A755B8B}" srcId="{821F724A-1E74-4F33-85C0-A9660A1C5922}" destId="{8ACBA585-6B84-4F36-9AD2-CA3060BD1EB4}" srcOrd="4" destOrd="0" parTransId="{35FBC60B-B567-49B0-A0FC-F5DC432FD4FF}" sibTransId="{C9692E8D-74C9-48B5-B969-C9D46422FB31}"/>
    <dgm:cxn modelId="{F5A7BE7B-87CA-4DD3-A75D-FFD8D26DF5B6}" type="presOf" srcId="{50FC705E-78F8-4F37-969A-A9312F401E8D}" destId="{C26868EE-D68D-4D23-B0AF-BEAC8C41ACC2}" srcOrd="0" destOrd="0" presId="urn:microsoft.com/office/officeart/2008/layout/SquareAccentList"/>
    <dgm:cxn modelId="{678B95AF-79D5-4790-B16E-11A4DCCE6B8D}" type="presOf" srcId="{9711D425-AEAF-44B7-8601-EA0A9E0309C4}" destId="{0C2BAE95-2256-467F-A370-2751C4EBF676}" srcOrd="0" destOrd="0" presId="urn:microsoft.com/office/officeart/2008/layout/SquareAccentList"/>
    <dgm:cxn modelId="{24FCEECC-A4D7-4531-953F-F907A74DFFBF}" type="presOf" srcId="{ED5AF5FF-1439-453E-B279-80C8689019C7}" destId="{D8F9E214-F28B-4179-B1CD-FA241914D8E2}" srcOrd="0" destOrd="0" presId="urn:microsoft.com/office/officeart/2008/layout/SquareAccentList"/>
    <dgm:cxn modelId="{ABFDBA83-DDE3-42D4-B266-D3E32BB6BB02}" type="presParOf" srcId="{D8F9E214-F28B-4179-B1CD-FA241914D8E2}" destId="{3797417F-D0F3-4704-A5E1-1E0D8218EF37}" srcOrd="0" destOrd="0" presId="urn:microsoft.com/office/officeart/2008/layout/SquareAccentList"/>
    <dgm:cxn modelId="{260E6BE3-A21F-4E06-B9E2-990C46FE881F}" type="presParOf" srcId="{3797417F-D0F3-4704-A5E1-1E0D8218EF37}" destId="{70C02842-98CF-41EA-8989-F53AB3E42A32}" srcOrd="0" destOrd="0" presId="urn:microsoft.com/office/officeart/2008/layout/SquareAccentList"/>
    <dgm:cxn modelId="{8B2A8456-CBED-48AA-836F-1E02EBB78CD8}" type="presParOf" srcId="{70C02842-98CF-41EA-8989-F53AB3E42A32}" destId="{0834B4DE-7686-4B9F-B431-44B64EA7608B}" srcOrd="0" destOrd="0" presId="urn:microsoft.com/office/officeart/2008/layout/SquareAccentList"/>
    <dgm:cxn modelId="{9E2B92AD-0212-4A4B-AC5A-104388C9E876}" type="presParOf" srcId="{70C02842-98CF-41EA-8989-F53AB3E42A32}" destId="{1453EF2C-6E96-4E1F-89B7-D9FA067BFB33}" srcOrd="1" destOrd="0" presId="urn:microsoft.com/office/officeart/2008/layout/SquareAccentList"/>
    <dgm:cxn modelId="{E3EC3F10-5EAA-4A31-A851-05E2EAAD516F}" type="presParOf" srcId="{70C02842-98CF-41EA-8989-F53AB3E42A32}" destId="{531E20E0-23D9-4B4F-9352-E5CCF8890C1A}" srcOrd="2" destOrd="0" presId="urn:microsoft.com/office/officeart/2008/layout/SquareAccentList"/>
    <dgm:cxn modelId="{8BA1A9FA-B395-41C2-A325-B14B1F9DF0F7}" type="presParOf" srcId="{3797417F-D0F3-4704-A5E1-1E0D8218EF37}" destId="{AE253B95-BC3A-4FBC-A972-D9D1A3D6C7FD}" srcOrd="1" destOrd="0" presId="urn:microsoft.com/office/officeart/2008/layout/SquareAccentList"/>
    <dgm:cxn modelId="{92B588C0-37D6-413A-BAFB-CED929BD8684}" type="presParOf" srcId="{AE253B95-BC3A-4FBC-A972-D9D1A3D6C7FD}" destId="{DEA9F790-934A-4B40-AD06-5587F5FE3A1B}" srcOrd="0" destOrd="0" presId="urn:microsoft.com/office/officeart/2008/layout/SquareAccentList"/>
    <dgm:cxn modelId="{6D75739A-F70D-4356-AA0D-F04A82B76176}" type="presParOf" srcId="{DEA9F790-934A-4B40-AD06-5587F5FE3A1B}" destId="{42875882-0EF3-402F-943B-E3DF592D1DD9}" srcOrd="0" destOrd="0" presId="urn:microsoft.com/office/officeart/2008/layout/SquareAccentList"/>
    <dgm:cxn modelId="{9237F8D7-73F1-40EE-8D8A-9DB249E8998A}" type="presParOf" srcId="{DEA9F790-934A-4B40-AD06-5587F5FE3A1B}" destId="{E0B056A9-9BB5-473E-9539-630B3E9CECE5}" srcOrd="1" destOrd="0" presId="urn:microsoft.com/office/officeart/2008/layout/SquareAccentList"/>
    <dgm:cxn modelId="{7AF51F9C-9C48-457B-B656-9129C36E363C}" type="presParOf" srcId="{AE253B95-BC3A-4FBC-A972-D9D1A3D6C7FD}" destId="{BCB7351C-1A42-4BC8-BBA7-C5B237B79FC5}" srcOrd="1" destOrd="0" presId="urn:microsoft.com/office/officeart/2008/layout/SquareAccentList"/>
    <dgm:cxn modelId="{7208B3DC-4942-44B1-B522-BD9886523997}" type="presParOf" srcId="{BCB7351C-1A42-4BC8-BBA7-C5B237B79FC5}" destId="{D9949E5B-2F44-4F1F-901C-BAE76FEFCF30}" srcOrd="0" destOrd="0" presId="urn:microsoft.com/office/officeart/2008/layout/SquareAccentList"/>
    <dgm:cxn modelId="{D324882F-1025-4F7A-92E2-B55213B2841B}" type="presParOf" srcId="{BCB7351C-1A42-4BC8-BBA7-C5B237B79FC5}" destId="{C26868EE-D68D-4D23-B0AF-BEAC8C41ACC2}" srcOrd="1" destOrd="0" presId="urn:microsoft.com/office/officeart/2008/layout/SquareAccentList"/>
    <dgm:cxn modelId="{E9672B98-84D6-4882-A425-8A62BB908928}" type="presParOf" srcId="{AE253B95-BC3A-4FBC-A972-D9D1A3D6C7FD}" destId="{4E16D183-71CD-463E-AC3D-15FAC25C9EA8}" srcOrd="2" destOrd="0" presId="urn:microsoft.com/office/officeart/2008/layout/SquareAccentList"/>
    <dgm:cxn modelId="{29DF4C36-3C81-48F7-847E-CD3F18B8A476}" type="presParOf" srcId="{4E16D183-71CD-463E-AC3D-15FAC25C9EA8}" destId="{C7F62DED-7E7E-46AE-9B46-B7B35B1AE410}" srcOrd="0" destOrd="0" presId="urn:microsoft.com/office/officeart/2008/layout/SquareAccentList"/>
    <dgm:cxn modelId="{780B4415-97FE-4D51-9E3F-CDA41860BABC}" type="presParOf" srcId="{4E16D183-71CD-463E-AC3D-15FAC25C9EA8}" destId="{CFF446D1-89AF-41F4-8A1E-33D57E7CB0EC}" srcOrd="1" destOrd="0" presId="urn:microsoft.com/office/officeart/2008/layout/SquareAccentList"/>
    <dgm:cxn modelId="{48E230A8-3EFF-444B-BB8D-CF51EAA6C365}" type="presParOf" srcId="{AE253B95-BC3A-4FBC-A972-D9D1A3D6C7FD}" destId="{5B699DAF-F63F-44E8-B546-1C932E778229}" srcOrd="3" destOrd="0" presId="urn:microsoft.com/office/officeart/2008/layout/SquareAccentList"/>
    <dgm:cxn modelId="{0132A496-650F-4CAB-A1D4-DC9F0525F463}" type="presParOf" srcId="{5B699DAF-F63F-44E8-B546-1C932E778229}" destId="{A50B8161-99EA-4263-BCF0-7FE7118EF809}" srcOrd="0" destOrd="0" presId="urn:microsoft.com/office/officeart/2008/layout/SquareAccentList"/>
    <dgm:cxn modelId="{7BAB86CE-E2FF-4608-A01F-6EFD2C4220B5}" type="presParOf" srcId="{5B699DAF-F63F-44E8-B546-1C932E778229}" destId="{79DACC31-E8D5-45D8-AE21-303FE97CDEBE}" srcOrd="1" destOrd="0" presId="urn:microsoft.com/office/officeart/2008/layout/SquareAccentList"/>
    <dgm:cxn modelId="{E9E16AD2-FDF4-4E7A-9F11-ED4F82AADF76}" type="presParOf" srcId="{AE253B95-BC3A-4FBC-A972-D9D1A3D6C7FD}" destId="{61B8C340-1800-4018-BA48-4820841EAB7F}" srcOrd="4" destOrd="0" presId="urn:microsoft.com/office/officeart/2008/layout/SquareAccentList"/>
    <dgm:cxn modelId="{510F7E82-D22F-4204-9C5C-8E10A3A57A97}" type="presParOf" srcId="{61B8C340-1800-4018-BA48-4820841EAB7F}" destId="{8D997CB3-9D81-405D-A1B8-11D7AC1B67F0}" srcOrd="0" destOrd="0" presId="urn:microsoft.com/office/officeart/2008/layout/SquareAccentList"/>
    <dgm:cxn modelId="{A8A8D50C-5321-4050-B915-956CA44B3577}" type="presParOf" srcId="{61B8C340-1800-4018-BA48-4820841EAB7F}" destId="{149CE519-B116-4B40-9340-23CE318769B7}" srcOrd="1" destOrd="0" presId="urn:microsoft.com/office/officeart/2008/layout/SquareAccentList"/>
    <dgm:cxn modelId="{230C32D6-7962-49EC-BA5F-B6A41756C1FD}" type="presParOf" srcId="{AE253B95-BC3A-4FBC-A972-D9D1A3D6C7FD}" destId="{3FBDC34F-6944-4A7F-BD59-F466444D388A}" srcOrd="5" destOrd="0" presId="urn:microsoft.com/office/officeart/2008/layout/SquareAccentList"/>
    <dgm:cxn modelId="{B643875C-45F9-4C20-8B12-FFEF47600BF9}" type="presParOf" srcId="{3FBDC34F-6944-4A7F-BD59-F466444D388A}" destId="{D191E4D4-8AD8-41E2-8830-CA40FA234E98}" srcOrd="0" destOrd="0" presId="urn:microsoft.com/office/officeart/2008/layout/SquareAccentList"/>
    <dgm:cxn modelId="{A47C3D36-4BBF-44BD-AAB5-7C81B303C5E4}" type="presParOf" srcId="{3FBDC34F-6944-4A7F-BD59-F466444D388A}" destId="{857C6AF1-6843-40D0-A208-4F732951E8F8}" srcOrd="1" destOrd="0" presId="urn:microsoft.com/office/officeart/2008/layout/SquareAccentList"/>
    <dgm:cxn modelId="{71D209C0-0BBF-4236-B014-25DEFE6F5E85}" type="presParOf" srcId="{D8F9E214-F28B-4179-B1CD-FA241914D8E2}" destId="{1120A197-5F4E-4D95-9C56-54964C4C9AD8}" srcOrd="1" destOrd="0" presId="urn:microsoft.com/office/officeart/2008/layout/SquareAccentList"/>
    <dgm:cxn modelId="{20AFAC06-09FF-447A-825B-63F6897B6CA1}" type="presParOf" srcId="{1120A197-5F4E-4D95-9C56-54964C4C9AD8}" destId="{299C7F34-37EF-4265-A447-96304FC95CEC}" srcOrd="0" destOrd="0" presId="urn:microsoft.com/office/officeart/2008/layout/SquareAccentList"/>
    <dgm:cxn modelId="{79A294AE-19A2-48BB-B8CF-2858081FCD0C}" type="presParOf" srcId="{299C7F34-37EF-4265-A447-96304FC95CEC}" destId="{8D122107-EFFF-47CF-8D3B-8C1C3A74440C}" srcOrd="0" destOrd="0" presId="urn:microsoft.com/office/officeart/2008/layout/SquareAccentList"/>
    <dgm:cxn modelId="{228BE305-9B41-40FB-859E-0486B4ADAADC}" type="presParOf" srcId="{299C7F34-37EF-4265-A447-96304FC95CEC}" destId="{22A97D69-284B-4ECF-934E-B26D426CBA54}" srcOrd="1" destOrd="0" presId="urn:microsoft.com/office/officeart/2008/layout/SquareAccentList"/>
    <dgm:cxn modelId="{0BAFE49A-48E8-4B5E-8470-7DE0C530C8B0}" type="presParOf" srcId="{299C7F34-37EF-4265-A447-96304FC95CEC}" destId="{C14CA48F-9FDF-4AC4-A5C3-5037A05BFFCB}" srcOrd="2" destOrd="0" presId="urn:microsoft.com/office/officeart/2008/layout/SquareAccentList"/>
    <dgm:cxn modelId="{7646F1A7-606A-4DDD-A464-703E3EA15AD6}" type="presParOf" srcId="{1120A197-5F4E-4D95-9C56-54964C4C9AD8}" destId="{65B8F12B-F272-4358-991A-670B80D72CA5}" srcOrd="1" destOrd="0" presId="urn:microsoft.com/office/officeart/2008/layout/SquareAccentList"/>
    <dgm:cxn modelId="{CF5EDF13-9C2B-43EE-924C-4B8FB640536B}" type="presParOf" srcId="{65B8F12B-F272-4358-991A-670B80D72CA5}" destId="{23CA0DB2-AE2F-4339-810A-3E163D0C4BE9}" srcOrd="0" destOrd="0" presId="urn:microsoft.com/office/officeart/2008/layout/SquareAccentList"/>
    <dgm:cxn modelId="{1372D5C0-A5A2-44F3-B2A9-7305D44C2065}" type="presParOf" srcId="{23CA0DB2-AE2F-4339-810A-3E163D0C4BE9}" destId="{257C6FB8-8BD9-4FF3-93BA-4BAF002E74F1}" srcOrd="0" destOrd="0" presId="urn:microsoft.com/office/officeart/2008/layout/SquareAccentList"/>
    <dgm:cxn modelId="{87D543E0-06CE-43FA-BECE-A162AC8AF5C0}" type="presParOf" srcId="{23CA0DB2-AE2F-4339-810A-3E163D0C4BE9}" destId="{0C2BAE95-2256-467F-A370-2751C4EBF676}" srcOrd="1" destOrd="0" presId="urn:microsoft.com/office/officeart/2008/layout/SquareAccentList"/>
    <dgm:cxn modelId="{80F050AA-5294-4FDC-97FC-B0CA106DBFC9}" type="presParOf" srcId="{65B8F12B-F272-4358-991A-670B80D72CA5}" destId="{11CA4FEF-953E-4A32-A6D6-A0D8939B6C04}" srcOrd="1" destOrd="0" presId="urn:microsoft.com/office/officeart/2008/layout/SquareAccentList"/>
    <dgm:cxn modelId="{214D37E3-632A-424D-BC4A-997BC37B5F72}" type="presParOf" srcId="{11CA4FEF-953E-4A32-A6D6-A0D8939B6C04}" destId="{BC61C9B8-4E17-466A-8F56-E0E9887BCA7E}" srcOrd="0" destOrd="0" presId="urn:microsoft.com/office/officeart/2008/layout/SquareAccentList"/>
    <dgm:cxn modelId="{7EF80554-3CEE-45FC-8EF5-AFDAEFED3239}" type="presParOf" srcId="{11CA4FEF-953E-4A32-A6D6-A0D8939B6C04}" destId="{DAE83E0B-F351-41E5-BCA6-FFDFBFD24187}" srcOrd="1" destOrd="0" presId="urn:microsoft.com/office/officeart/2008/layout/SquareAccentList"/>
    <dgm:cxn modelId="{0F04E944-8ABE-411E-9E9F-BEF0AF6AB76F}" type="presParOf" srcId="{65B8F12B-F272-4358-991A-670B80D72CA5}" destId="{274CA390-2DA4-47E9-A1AB-C2761A182C1C}" srcOrd="2" destOrd="0" presId="urn:microsoft.com/office/officeart/2008/layout/SquareAccentList"/>
    <dgm:cxn modelId="{4FFCBA18-477A-4218-962E-B45C79B72DC5}" type="presParOf" srcId="{274CA390-2DA4-47E9-A1AB-C2761A182C1C}" destId="{E52A1BE9-BDB9-4E01-9D86-4B7DDB373B3A}" srcOrd="0" destOrd="0" presId="urn:microsoft.com/office/officeart/2008/layout/SquareAccentList"/>
    <dgm:cxn modelId="{7FDAF21D-49C6-4E8A-8C6A-477FE23595DB}" type="presParOf" srcId="{274CA390-2DA4-47E9-A1AB-C2761A182C1C}" destId="{CEB6B7B4-44CF-4334-BB25-FD99F1317EE9}" srcOrd="1" destOrd="0" presId="urn:microsoft.com/office/officeart/2008/layout/SquareAccentList"/>
    <dgm:cxn modelId="{6955EB11-9013-456B-A402-D5D1C15F691B}" type="presParOf" srcId="{65B8F12B-F272-4358-991A-670B80D72CA5}" destId="{41C627D3-2B0D-427F-8F47-172485497E24}" srcOrd="3" destOrd="0" presId="urn:microsoft.com/office/officeart/2008/layout/SquareAccentList"/>
    <dgm:cxn modelId="{0BB89865-12B2-44D1-9717-3BFB9765EB62}" type="presParOf" srcId="{41C627D3-2B0D-427F-8F47-172485497E24}" destId="{1730F3B7-C2EC-4166-B74F-ECD7F96755DB}" srcOrd="0" destOrd="0" presId="urn:microsoft.com/office/officeart/2008/layout/SquareAccentList"/>
    <dgm:cxn modelId="{467F4D81-CCDF-4884-8A32-116CFFD2F7A7}" type="presParOf" srcId="{41C627D3-2B0D-427F-8F47-172485497E24}" destId="{8C69E021-09BE-4A80-9092-C0FF2D082120}" srcOrd="1" destOrd="0" presId="urn:microsoft.com/office/officeart/2008/layout/SquareAccentList"/>
    <dgm:cxn modelId="{445740E7-0A3D-485D-BA41-0DFAF913581E}" type="presParOf" srcId="{65B8F12B-F272-4358-991A-670B80D72CA5}" destId="{CAED8CDD-034C-4046-AAD9-82648DD14E84}" srcOrd="4" destOrd="0" presId="urn:microsoft.com/office/officeart/2008/layout/SquareAccentList"/>
    <dgm:cxn modelId="{26D1716F-5B7D-416F-86BB-527446571E56}" type="presParOf" srcId="{CAED8CDD-034C-4046-AAD9-82648DD14E84}" destId="{A274FD29-F767-48F3-A4FC-04AE4C180467}" srcOrd="0" destOrd="0" presId="urn:microsoft.com/office/officeart/2008/layout/SquareAccentList"/>
    <dgm:cxn modelId="{7904AAC7-FEF5-4A90-9532-FC6C2F322105}" type="presParOf" srcId="{CAED8CDD-034C-4046-AAD9-82648DD14E84}" destId="{CDB0E184-336E-4459-84E9-08EA45A5AD7A}" srcOrd="1" destOrd="0" presId="urn:microsoft.com/office/officeart/2008/layout/SquareAccentList"/>
    <dgm:cxn modelId="{87534DD0-E464-44B6-ADD1-EB557365EA80}" type="presParOf" srcId="{65B8F12B-F272-4358-991A-670B80D72CA5}" destId="{FE4415AA-5DF1-4236-988D-DEAC81BBC503}" srcOrd="5" destOrd="0" presId="urn:microsoft.com/office/officeart/2008/layout/SquareAccentList"/>
    <dgm:cxn modelId="{C58274D1-7176-44DD-8428-C2C7B0863C53}" type="presParOf" srcId="{FE4415AA-5DF1-4236-988D-DEAC81BBC503}" destId="{B750A184-F94F-4296-A392-2AA8DE7725A4}" srcOrd="0" destOrd="0" presId="urn:microsoft.com/office/officeart/2008/layout/SquareAccentList"/>
    <dgm:cxn modelId="{D4637B6F-AA89-4186-BD4A-A86BF3BF16A1}" type="presParOf" srcId="{FE4415AA-5DF1-4236-988D-DEAC81BBC503}" destId="{41D058B1-3D80-4366-9B23-B05984237541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D5AF5FF-1439-453E-B279-80C8689019C7}" type="doc">
      <dgm:prSet loTypeId="urn:microsoft.com/office/officeart/2008/layout/SquareAccent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PE"/>
        </a:p>
      </dgm:t>
    </dgm:pt>
    <dgm:pt modelId="{821F724A-1E74-4F33-85C0-A9660A1C5922}">
      <dgm:prSet phldrT="[Texto]" custT="1"/>
      <dgm:spPr/>
      <dgm:t>
        <a:bodyPr/>
        <a:lstStyle/>
        <a:p>
          <a:r>
            <a:rPr lang="es-PE" sz="3200" b="1" dirty="0" smtClean="0">
              <a:solidFill>
                <a:schemeClr val="tx1"/>
              </a:solidFill>
            </a:rPr>
            <a:t>Fuera del alcance</a:t>
          </a:r>
          <a:endParaRPr lang="es-PE" sz="3200" b="1" dirty="0">
            <a:solidFill>
              <a:schemeClr val="tx1"/>
            </a:solidFill>
          </a:endParaRPr>
        </a:p>
      </dgm:t>
    </dgm:pt>
    <dgm:pt modelId="{7341F9CF-A3DF-4850-800D-9B8EFDFDE532}" type="parTrans" cxnId="{06614E2A-5F47-4C60-891B-9AF97D4C1340}">
      <dgm:prSet/>
      <dgm:spPr/>
      <dgm:t>
        <a:bodyPr/>
        <a:lstStyle/>
        <a:p>
          <a:endParaRPr lang="es-PE"/>
        </a:p>
      </dgm:t>
    </dgm:pt>
    <dgm:pt modelId="{BC600B84-E8AF-410E-8EB9-1031DBB31C17}" type="sibTrans" cxnId="{06614E2A-5F47-4C60-891B-9AF97D4C1340}">
      <dgm:prSet/>
      <dgm:spPr/>
      <dgm:t>
        <a:bodyPr/>
        <a:lstStyle/>
        <a:p>
          <a:endParaRPr lang="es-PE"/>
        </a:p>
      </dgm:t>
    </dgm:pt>
    <dgm:pt modelId="{D3E8B20B-B886-4D92-9FBF-27748C512725}">
      <dgm:prSet phldrT="[Texto]" custT="1"/>
      <dgm:spPr/>
      <dgm:t>
        <a:bodyPr/>
        <a:lstStyle/>
        <a:p>
          <a:r>
            <a:rPr lang="es-ES" sz="1600" dirty="0" smtClean="0"/>
            <a:t>La elaboración del Portafolio de Proyectos.</a:t>
          </a:r>
          <a:endParaRPr lang="es-PE" sz="1600" dirty="0"/>
        </a:p>
      </dgm:t>
    </dgm:pt>
    <dgm:pt modelId="{4FFCD8AE-B212-499A-B538-6A2403F1D17E}" type="parTrans" cxnId="{E55C35F3-3635-4857-92D0-C3D81BD6A208}">
      <dgm:prSet/>
      <dgm:spPr/>
      <dgm:t>
        <a:bodyPr/>
        <a:lstStyle/>
        <a:p>
          <a:endParaRPr lang="es-PE"/>
        </a:p>
      </dgm:t>
    </dgm:pt>
    <dgm:pt modelId="{A00EBF84-F50B-47A4-B120-37FDB6CFD4A6}" type="sibTrans" cxnId="{E55C35F3-3635-4857-92D0-C3D81BD6A208}">
      <dgm:prSet/>
      <dgm:spPr/>
      <dgm:t>
        <a:bodyPr/>
        <a:lstStyle/>
        <a:p>
          <a:endParaRPr lang="es-PE"/>
        </a:p>
      </dgm:t>
    </dgm:pt>
    <dgm:pt modelId="{5EBED657-C951-4C9E-9B64-BD013632AFC2}">
      <dgm:prSet phldrT="[Texto]" custT="1"/>
      <dgm:spPr/>
      <dgm:t>
        <a:bodyPr/>
        <a:lstStyle/>
        <a:p>
          <a:r>
            <a:rPr lang="es-ES" sz="1600" dirty="0" smtClean="0"/>
            <a:t>La elaboración de la Arquitectura de Aplicaciones de la Oficina Central de Fe y Alegría Perú.</a:t>
          </a:r>
          <a:endParaRPr lang="es-PE" sz="1600" dirty="0"/>
        </a:p>
      </dgm:t>
    </dgm:pt>
    <dgm:pt modelId="{1213574E-E85B-4B4B-BEA3-F7C2410A1668}" type="parTrans" cxnId="{BA08D5BC-DB42-4557-9F33-A9E836B06223}">
      <dgm:prSet/>
      <dgm:spPr/>
      <dgm:t>
        <a:bodyPr/>
        <a:lstStyle/>
        <a:p>
          <a:endParaRPr lang="es-PE"/>
        </a:p>
      </dgm:t>
    </dgm:pt>
    <dgm:pt modelId="{1672AA7E-9207-4977-9E0A-E6EF529E1763}" type="sibTrans" cxnId="{BA08D5BC-DB42-4557-9F33-A9E836B06223}">
      <dgm:prSet/>
      <dgm:spPr/>
      <dgm:t>
        <a:bodyPr/>
        <a:lstStyle/>
        <a:p>
          <a:endParaRPr lang="es-PE"/>
        </a:p>
      </dgm:t>
    </dgm:pt>
    <dgm:pt modelId="{7F14D72B-6427-4A00-9FC5-993A7D83275A}">
      <dgm:prSet phldrT="[Texto]" custT="1"/>
      <dgm:spPr/>
      <dgm:t>
        <a:bodyPr/>
        <a:lstStyle/>
        <a:p>
          <a:r>
            <a:rPr lang="es-ES" sz="1600" dirty="0" smtClean="0"/>
            <a:t>La elaboración de la Arquitectura de Redes de la Oficina Central de Fe y Alegría Perú. </a:t>
          </a:r>
          <a:endParaRPr lang="es-PE" sz="1600" dirty="0"/>
        </a:p>
      </dgm:t>
    </dgm:pt>
    <dgm:pt modelId="{07BE0466-2A1F-4093-A04F-1C68ACF52E7D}" type="parTrans" cxnId="{84B7A2BB-E701-4825-89FF-EED4B4B3309C}">
      <dgm:prSet/>
      <dgm:spPr/>
      <dgm:t>
        <a:bodyPr/>
        <a:lstStyle/>
        <a:p>
          <a:endParaRPr lang="es-PE"/>
        </a:p>
      </dgm:t>
    </dgm:pt>
    <dgm:pt modelId="{2CFDB889-C899-485E-9A4D-68318D5DA9D9}" type="sibTrans" cxnId="{84B7A2BB-E701-4825-89FF-EED4B4B3309C}">
      <dgm:prSet/>
      <dgm:spPr/>
      <dgm:t>
        <a:bodyPr/>
        <a:lstStyle/>
        <a:p>
          <a:endParaRPr lang="es-PE"/>
        </a:p>
      </dgm:t>
    </dgm:pt>
    <dgm:pt modelId="{BBF97766-C307-49D6-93C4-F0D4199A3AE9}">
      <dgm:prSet phldrT="[Texto]" custT="1"/>
      <dgm:spPr/>
      <dgm:t>
        <a:bodyPr/>
        <a:lstStyle/>
        <a:p>
          <a:r>
            <a:rPr lang="es-ES" sz="1600" dirty="0" smtClean="0"/>
            <a:t>La elaboración de la Arquitectura de Datos de la Oficina Central de Fe y Alegría Perú. </a:t>
          </a:r>
          <a:endParaRPr lang="es-PE" sz="1600" dirty="0"/>
        </a:p>
      </dgm:t>
    </dgm:pt>
    <dgm:pt modelId="{E8BCA929-30F4-4861-888B-FFF0A39AA105}" type="parTrans" cxnId="{6D30681B-6A69-4F29-B1D3-DA040BB90512}">
      <dgm:prSet/>
      <dgm:spPr/>
      <dgm:t>
        <a:bodyPr/>
        <a:lstStyle/>
        <a:p>
          <a:endParaRPr lang="es-PE"/>
        </a:p>
      </dgm:t>
    </dgm:pt>
    <dgm:pt modelId="{2A01CBAC-B6EE-49DD-8AA7-BE4967487686}" type="sibTrans" cxnId="{6D30681B-6A69-4F29-B1D3-DA040BB90512}">
      <dgm:prSet/>
      <dgm:spPr/>
      <dgm:t>
        <a:bodyPr/>
        <a:lstStyle/>
        <a:p>
          <a:endParaRPr lang="es-PE"/>
        </a:p>
      </dgm:t>
    </dgm:pt>
    <dgm:pt modelId="{D3955DD9-C210-4034-AF51-E3F5FBE593EC}">
      <dgm:prSet phldrT="[Texto]" custT="1"/>
      <dgm:spPr/>
      <dgm:t>
        <a:bodyPr/>
        <a:lstStyle/>
        <a:p>
          <a:r>
            <a:rPr lang="es-ES" sz="1600" dirty="0" smtClean="0"/>
            <a:t>El modelamiento de los procesos que realiza los colegios de Fe y Alegría.</a:t>
          </a:r>
          <a:endParaRPr lang="es-PE" sz="1600" dirty="0"/>
        </a:p>
      </dgm:t>
    </dgm:pt>
    <dgm:pt modelId="{23C22543-BE3D-4446-8123-D99AF96D6F20}" type="sibTrans" cxnId="{456E8A73-15B3-4481-A103-B738F5E8CDF5}">
      <dgm:prSet/>
      <dgm:spPr/>
      <dgm:t>
        <a:bodyPr/>
        <a:lstStyle/>
        <a:p>
          <a:endParaRPr lang="es-PE"/>
        </a:p>
      </dgm:t>
    </dgm:pt>
    <dgm:pt modelId="{7CD85B04-760D-4665-82C4-C4FC55944ED9}" type="parTrans" cxnId="{456E8A73-15B3-4481-A103-B738F5E8CDF5}">
      <dgm:prSet/>
      <dgm:spPr/>
      <dgm:t>
        <a:bodyPr/>
        <a:lstStyle/>
        <a:p>
          <a:endParaRPr lang="es-PE"/>
        </a:p>
      </dgm:t>
    </dgm:pt>
    <dgm:pt modelId="{DC401748-27BB-4E45-820B-B649D6ED9540}">
      <dgm:prSet phldrT="[Texto]" custT="1"/>
      <dgm:spPr/>
      <dgm:t>
        <a:bodyPr/>
        <a:lstStyle/>
        <a:p>
          <a:r>
            <a:rPr lang="es-ES" sz="1600" dirty="0" smtClean="0"/>
            <a:t>La implementación de la Arquitectura Empresarial</a:t>
          </a:r>
          <a:endParaRPr lang="es-PE" sz="1600" dirty="0"/>
        </a:p>
      </dgm:t>
    </dgm:pt>
    <dgm:pt modelId="{A2229638-B714-4287-B1F9-8AF5DA358D84}" type="sibTrans" cxnId="{DE6ABCF4-D0E6-41B9-B1F3-14D8609A41FB}">
      <dgm:prSet/>
      <dgm:spPr/>
      <dgm:t>
        <a:bodyPr/>
        <a:lstStyle/>
        <a:p>
          <a:endParaRPr lang="es-PE"/>
        </a:p>
      </dgm:t>
    </dgm:pt>
    <dgm:pt modelId="{43D46F93-B8E5-4B2D-BB59-F7650CF4D895}" type="parTrans" cxnId="{DE6ABCF4-D0E6-41B9-B1F3-14D8609A41FB}">
      <dgm:prSet/>
      <dgm:spPr/>
      <dgm:t>
        <a:bodyPr/>
        <a:lstStyle/>
        <a:p>
          <a:endParaRPr lang="es-PE"/>
        </a:p>
      </dgm:t>
    </dgm:pt>
    <dgm:pt modelId="{D8F9E214-F28B-4179-B1CD-FA241914D8E2}" type="pres">
      <dgm:prSet presAssocID="{ED5AF5FF-1439-453E-B279-80C8689019C7}" presName="layout" presStyleCnt="0">
        <dgm:presLayoutVars>
          <dgm:chMax/>
          <dgm:chPref/>
          <dgm:dir/>
          <dgm:resizeHandles/>
        </dgm:presLayoutVars>
      </dgm:prSet>
      <dgm:spPr/>
      <dgm:t>
        <a:bodyPr/>
        <a:lstStyle/>
        <a:p>
          <a:endParaRPr lang="es-PE"/>
        </a:p>
      </dgm:t>
    </dgm:pt>
    <dgm:pt modelId="{3797417F-D0F3-4704-A5E1-1E0D8218EF37}" type="pres">
      <dgm:prSet presAssocID="{821F724A-1E74-4F33-85C0-A9660A1C5922}" presName="root" presStyleCnt="0">
        <dgm:presLayoutVars>
          <dgm:chMax/>
          <dgm:chPref/>
        </dgm:presLayoutVars>
      </dgm:prSet>
      <dgm:spPr/>
      <dgm:t>
        <a:bodyPr/>
        <a:lstStyle/>
        <a:p>
          <a:endParaRPr lang="es-PE"/>
        </a:p>
      </dgm:t>
    </dgm:pt>
    <dgm:pt modelId="{70C02842-98CF-41EA-8989-F53AB3E42A32}" type="pres">
      <dgm:prSet presAssocID="{821F724A-1E74-4F33-85C0-A9660A1C5922}" presName="rootComposite" presStyleCnt="0">
        <dgm:presLayoutVars/>
      </dgm:prSet>
      <dgm:spPr/>
      <dgm:t>
        <a:bodyPr/>
        <a:lstStyle/>
        <a:p>
          <a:endParaRPr lang="es-PE"/>
        </a:p>
      </dgm:t>
    </dgm:pt>
    <dgm:pt modelId="{0834B4DE-7686-4B9F-B431-44B64EA7608B}" type="pres">
      <dgm:prSet presAssocID="{821F724A-1E74-4F33-85C0-A9660A1C5922}" presName="ParentAccent" presStyleLbl="alignNode1" presStyleIdx="0" presStyleCnt="1" custScaleX="94910" custScaleY="45099" custLinFactNeighborX="-68438" custLinFactNeighborY="-58799"/>
      <dgm:spPr/>
      <dgm:t>
        <a:bodyPr/>
        <a:lstStyle/>
        <a:p>
          <a:endParaRPr lang="es-PE"/>
        </a:p>
      </dgm:t>
    </dgm:pt>
    <dgm:pt modelId="{1453EF2C-6E96-4E1F-89B7-D9FA067BFB33}" type="pres">
      <dgm:prSet presAssocID="{821F724A-1E74-4F33-85C0-A9660A1C5922}" presName="ParentSmallAccent" presStyleLbl="fgAcc1" presStyleIdx="0" presStyleCnt="1" custLinFactX="-430876" custLinFactNeighborX="-500000" custLinFactNeighborY="-76420"/>
      <dgm:spPr>
        <a:noFill/>
        <a:ln>
          <a:noFill/>
        </a:ln>
      </dgm:spPr>
      <dgm:t>
        <a:bodyPr/>
        <a:lstStyle/>
        <a:p>
          <a:endParaRPr lang="es-PE"/>
        </a:p>
      </dgm:t>
    </dgm:pt>
    <dgm:pt modelId="{531E20E0-23D9-4B4F-9352-E5CCF8890C1A}" type="pres">
      <dgm:prSet presAssocID="{821F724A-1E74-4F33-85C0-A9660A1C5922}" presName="Parent" presStyleLbl="revTx" presStyleIdx="0" presStyleCnt="7" custScaleX="232443" custLinFactNeighborX="-328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AE253B95-BC3A-4FBC-A972-D9D1A3D6C7FD}" type="pres">
      <dgm:prSet presAssocID="{821F724A-1E74-4F33-85C0-A9660A1C5922}" presName="childShape" presStyleCnt="0">
        <dgm:presLayoutVars>
          <dgm:chMax val="0"/>
          <dgm:chPref val="0"/>
        </dgm:presLayoutVars>
      </dgm:prSet>
      <dgm:spPr/>
      <dgm:t>
        <a:bodyPr/>
        <a:lstStyle/>
        <a:p>
          <a:endParaRPr lang="es-PE"/>
        </a:p>
      </dgm:t>
    </dgm:pt>
    <dgm:pt modelId="{DEA9F790-934A-4B40-AD06-5587F5FE3A1B}" type="pres">
      <dgm:prSet presAssocID="{D3955DD9-C210-4034-AF51-E3F5FBE593EC}" presName="childComposite" presStyleCnt="0">
        <dgm:presLayoutVars>
          <dgm:chMax val="0"/>
          <dgm:chPref val="0"/>
        </dgm:presLayoutVars>
      </dgm:prSet>
      <dgm:spPr/>
      <dgm:t>
        <a:bodyPr/>
        <a:lstStyle/>
        <a:p>
          <a:endParaRPr lang="es-PE"/>
        </a:p>
      </dgm:t>
    </dgm:pt>
    <dgm:pt modelId="{42875882-0EF3-402F-943B-E3DF592D1DD9}" type="pres">
      <dgm:prSet presAssocID="{D3955DD9-C210-4034-AF51-E3F5FBE593EC}" presName="ChildAccent" presStyleLbl="solidFgAcc1" presStyleIdx="0" presStyleCnt="6" custLinFactX="-400000" custLinFactNeighborX="-406437" custLinFactNeighborY="-4183"/>
      <dgm:spPr/>
      <dgm:t>
        <a:bodyPr/>
        <a:lstStyle/>
        <a:p>
          <a:endParaRPr lang="es-PE"/>
        </a:p>
      </dgm:t>
    </dgm:pt>
    <dgm:pt modelId="{E0B056A9-9BB5-473E-9539-630B3E9CECE5}" type="pres">
      <dgm:prSet presAssocID="{D3955DD9-C210-4034-AF51-E3F5FBE593EC}" presName="Child" presStyleLbl="revTx" presStyleIdx="1" presStyleCnt="7" custScaleX="232443" custLinFactNeighborX="8393" custLinFactNeighborY="-47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6257E3F9-FC3E-4C99-A15B-0C3CEC14ED5A}" type="pres">
      <dgm:prSet presAssocID="{D3E8B20B-B886-4D92-9FBF-27748C512725}" presName="childComposite" presStyleCnt="0">
        <dgm:presLayoutVars>
          <dgm:chMax val="0"/>
          <dgm:chPref val="0"/>
        </dgm:presLayoutVars>
      </dgm:prSet>
      <dgm:spPr/>
    </dgm:pt>
    <dgm:pt modelId="{F37C454F-6344-4720-B5D8-CEAEE95A1FC6}" type="pres">
      <dgm:prSet presAssocID="{D3E8B20B-B886-4D92-9FBF-27748C512725}" presName="ChildAccent" presStyleLbl="solidFgAcc1" presStyleIdx="1" presStyleCnt="6" custLinFactX="-400000" custLinFactNeighborX="-421620"/>
      <dgm:spPr/>
    </dgm:pt>
    <dgm:pt modelId="{35E2468C-1DCF-4CF5-AD81-105AAA1C763A}" type="pres">
      <dgm:prSet presAssocID="{D3E8B20B-B886-4D92-9FBF-27748C512725}" presName="Child" presStyleLbl="revTx" presStyleIdx="2" presStyleCnt="7" custScaleX="232443" custLinFactNeighborX="7053" custLinFactNeighborY="-1502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31522B40-03F0-46D2-B3E0-3B164D621181}" type="pres">
      <dgm:prSet presAssocID="{5EBED657-C951-4C9E-9B64-BD013632AFC2}" presName="childComposite" presStyleCnt="0">
        <dgm:presLayoutVars>
          <dgm:chMax val="0"/>
          <dgm:chPref val="0"/>
        </dgm:presLayoutVars>
      </dgm:prSet>
      <dgm:spPr/>
    </dgm:pt>
    <dgm:pt modelId="{822183EB-B099-4301-B32C-0B4CCDC18C6C}" type="pres">
      <dgm:prSet presAssocID="{5EBED657-C951-4C9E-9B64-BD013632AFC2}" presName="ChildAccent" presStyleLbl="solidFgAcc1" presStyleIdx="2" presStyleCnt="6" custLinFactX="-400000" custLinFactNeighborX="-423401" custLinFactNeighborY="4593"/>
      <dgm:spPr/>
    </dgm:pt>
    <dgm:pt modelId="{FBAD7434-1400-42B4-B38D-C41C37B08967}" type="pres">
      <dgm:prSet presAssocID="{5EBED657-C951-4C9E-9B64-BD013632AFC2}" presName="Child" presStyleLbl="revTx" presStyleIdx="3" presStyleCnt="7" custScaleX="232443" custLinFactNeighborX="7053" custLinFactNeighborY="-1314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3E417716-BA2C-4488-9140-81D2EC6ED553}" type="pres">
      <dgm:prSet presAssocID="{7F14D72B-6427-4A00-9FC5-993A7D83275A}" presName="childComposite" presStyleCnt="0">
        <dgm:presLayoutVars>
          <dgm:chMax val="0"/>
          <dgm:chPref val="0"/>
        </dgm:presLayoutVars>
      </dgm:prSet>
      <dgm:spPr/>
    </dgm:pt>
    <dgm:pt modelId="{7C66430F-14DE-4364-95A9-57FE82E4741C}" type="pres">
      <dgm:prSet presAssocID="{7F14D72B-6427-4A00-9FC5-993A7D83275A}" presName="ChildAccent" presStyleLbl="solidFgAcc1" presStyleIdx="3" presStyleCnt="6" custLinFactX="-400000" custLinFactNeighborX="-423401" custLinFactNeighborY="8980"/>
      <dgm:spPr/>
    </dgm:pt>
    <dgm:pt modelId="{7FCF0288-9018-4DA2-A2FB-5D0ADE94DD3A}" type="pres">
      <dgm:prSet presAssocID="{7F14D72B-6427-4A00-9FC5-993A7D83275A}" presName="Child" presStyleLbl="revTx" presStyleIdx="4" presStyleCnt="7" custScaleX="232443" custLinFactNeighborX="7053" custLinFactNeighborY="329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CF1EB02E-2C34-455C-B0A6-02C19C8CF961}" type="pres">
      <dgm:prSet presAssocID="{BBF97766-C307-49D6-93C4-F0D4199A3AE9}" presName="childComposite" presStyleCnt="0">
        <dgm:presLayoutVars>
          <dgm:chMax val="0"/>
          <dgm:chPref val="0"/>
        </dgm:presLayoutVars>
      </dgm:prSet>
      <dgm:spPr/>
    </dgm:pt>
    <dgm:pt modelId="{233DD330-7934-4B92-B540-8401D3230D61}" type="pres">
      <dgm:prSet presAssocID="{BBF97766-C307-49D6-93C4-F0D4199A3AE9}" presName="ChildAccent" presStyleLbl="solidFgAcc1" presStyleIdx="4" presStyleCnt="6" custLinFactX="-400000" custLinFactNeighborX="-421620"/>
      <dgm:spPr/>
    </dgm:pt>
    <dgm:pt modelId="{3D267A2A-ECFB-432F-8206-C3FBBC3FCDB1}" type="pres">
      <dgm:prSet presAssocID="{BBF97766-C307-49D6-93C4-F0D4199A3AE9}" presName="Child" presStyleLbl="revTx" presStyleIdx="5" presStyleCnt="7" custScaleX="232443" custLinFactNeighborX="7053" custLinFactNeighborY="517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A2A65930-E652-4203-B7AE-8E9C3CBE1D78}" type="pres">
      <dgm:prSet presAssocID="{DC401748-27BB-4E45-820B-B649D6ED9540}" presName="childComposite" presStyleCnt="0">
        <dgm:presLayoutVars>
          <dgm:chMax val="0"/>
          <dgm:chPref val="0"/>
        </dgm:presLayoutVars>
      </dgm:prSet>
      <dgm:spPr/>
    </dgm:pt>
    <dgm:pt modelId="{78ABEA58-6DDE-4617-9331-01F207FEA3E4}" type="pres">
      <dgm:prSet presAssocID="{DC401748-27BB-4E45-820B-B649D6ED9540}" presName="ChildAccent" presStyleLbl="solidFgAcc1" presStyleIdx="5" presStyleCnt="6" custLinFactX="-400000" custLinFactNeighborX="-421620"/>
      <dgm:spPr/>
    </dgm:pt>
    <dgm:pt modelId="{6B0AA2E4-DB3C-4B1C-8168-2A327F2E7EE5}" type="pres">
      <dgm:prSet presAssocID="{DC401748-27BB-4E45-820B-B649D6ED9540}" presName="Child" presStyleLbl="revTx" presStyleIdx="6" presStyleCnt="7" custScaleX="232443" custLinFactNeighborX="4373" custLinFactNeighborY="705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E55C35F3-3635-4857-92D0-C3D81BD6A208}" srcId="{821F724A-1E74-4F33-85C0-A9660A1C5922}" destId="{D3E8B20B-B886-4D92-9FBF-27748C512725}" srcOrd="1" destOrd="0" parTransId="{4FFCD8AE-B212-499A-B538-6A2403F1D17E}" sibTransId="{A00EBF84-F50B-47A4-B120-37FDB6CFD4A6}"/>
    <dgm:cxn modelId="{06614E2A-5F47-4C60-891B-9AF97D4C1340}" srcId="{ED5AF5FF-1439-453E-B279-80C8689019C7}" destId="{821F724A-1E74-4F33-85C0-A9660A1C5922}" srcOrd="0" destOrd="0" parTransId="{7341F9CF-A3DF-4850-800D-9B8EFDFDE532}" sibTransId="{BC600B84-E8AF-410E-8EB9-1031DBB31C17}"/>
    <dgm:cxn modelId="{84B7A2BB-E701-4825-89FF-EED4B4B3309C}" srcId="{821F724A-1E74-4F33-85C0-A9660A1C5922}" destId="{7F14D72B-6427-4A00-9FC5-993A7D83275A}" srcOrd="3" destOrd="0" parTransId="{07BE0466-2A1F-4093-A04F-1C68ACF52E7D}" sibTransId="{2CFDB889-C899-485E-9A4D-68318D5DA9D9}"/>
    <dgm:cxn modelId="{FA01F152-9C95-4953-89C0-E3E0453141FF}" type="presOf" srcId="{7F14D72B-6427-4A00-9FC5-993A7D83275A}" destId="{7FCF0288-9018-4DA2-A2FB-5D0ADE94DD3A}" srcOrd="0" destOrd="0" presId="urn:microsoft.com/office/officeart/2008/layout/SquareAccentList"/>
    <dgm:cxn modelId="{B2841893-C35E-40E0-BA73-AD5CD0B280B1}" type="presOf" srcId="{ED5AF5FF-1439-453E-B279-80C8689019C7}" destId="{D8F9E214-F28B-4179-B1CD-FA241914D8E2}" srcOrd="0" destOrd="0" presId="urn:microsoft.com/office/officeart/2008/layout/SquareAccentList"/>
    <dgm:cxn modelId="{DE6ABCF4-D0E6-41B9-B1F3-14D8609A41FB}" srcId="{821F724A-1E74-4F33-85C0-A9660A1C5922}" destId="{DC401748-27BB-4E45-820B-B649D6ED9540}" srcOrd="5" destOrd="0" parTransId="{43D46F93-B8E5-4B2D-BB59-F7650CF4D895}" sibTransId="{A2229638-B714-4287-B1F9-8AF5DA358D84}"/>
    <dgm:cxn modelId="{8990A48A-AE84-4F6E-B12C-3414FEE42576}" type="presOf" srcId="{DC401748-27BB-4E45-820B-B649D6ED9540}" destId="{6B0AA2E4-DB3C-4B1C-8168-2A327F2E7EE5}" srcOrd="0" destOrd="0" presId="urn:microsoft.com/office/officeart/2008/layout/SquareAccentList"/>
    <dgm:cxn modelId="{12E54F39-382E-48E1-BE7A-1CBAD216AEBD}" type="presOf" srcId="{821F724A-1E74-4F33-85C0-A9660A1C5922}" destId="{531E20E0-23D9-4B4F-9352-E5CCF8890C1A}" srcOrd="0" destOrd="0" presId="urn:microsoft.com/office/officeart/2008/layout/SquareAccentList"/>
    <dgm:cxn modelId="{BA08D5BC-DB42-4557-9F33-A9E836B06223}" srcId="{821F724A-1E74-4F33-85C0-A9660A1C5922}" destId="{5EBED657-C951-4C9E-9B64-BD013632AFC2}" srcOrd="2" destOrd="0" parTransId="{1213574E-E85B-4B4B-BEA3-F7C2410A1668}" sibTransId="{1672AA7E-9207-4977-9E0A-E6EF529E1763}"/>
    <dgm:cxn modelId="{456E8A73-15B3-4481-A103-B738F5E8CDF5}" srcId="{821F724A-1E74-4F33-85C0-A9660A1C5922}" destId="{D3955DD9-C210-4034-AF51-E3F5FBE593EC}" srcOrd="0" destOrd="0" parTransId="{7CD85B04-760D-4665-82C4-C4FC55944ED9}" sibTransId="{23C22543-BE3D-4446-8123-D99AF96D6F20}"/>
    <dgm:cxn modelId="{3341425F-F32C-46A6-9B1B-D9F043EC097A}" type="presOf" srcId="{BBF97766-C307-49D6-93C4-F0D4199A3AE9}" destId="{3D267A2A-ECFB-432F-8206-C3FBBC3FCDB1}" srcOrd="0" destOrd="0" presId="urn:microsoft.com/office/officeart/2008/layout/SquareAccentList"/>
    <dgm:cxn modelId="{E105336A-D4C5-4746-806D-44992A92889C}" type="presOf" srcId="{D3E8B20B-B886-4D92-9FBF-27748C512725}" destId="{35E2468C-1DCF-4CF5-AD81-105AAA1C763A}" srcOrd="0" destOrd="0" presId="urn:microsoft.com/office/officeart/2008/layout/SquareAccentList"/>
    <dgm:cxn modelId="{FBAE0C79-10E7-4E72-97BA-7021E1C2423D}" type="presOf" srcId="{D3955DD9-C210-4034-AF51-E3F5FBE593EC}" destId="{E0B056A9-9BB5-473E-9539-630B3E9CECE5}" srcOrd="0" destOrd="0" presId="urn:microsoft.com/office/officeart/2008/layout/SquareAccentList"/>
    <dgm:cxn modelId="{C8B5C031-DBEA-42A2-9505-C7B02E8D56F9}" type="presOf" srcId="{5EBED657-C951-4C9E-9B64-BD013632AFC2}" destId="{FBAD7434-1400-42B4-B38D-C41C37B08967}" srcOrd="0" destOrd="0" presId="urn:microsoft.com/office/officeart/2008/layout/SquareAccentList"/>
    <dgm:cxn modelId="{6D30681B-6A69-4F29-B1D3-DA040BB90512}" srcId="{821F724A-1E74-4F33-85C0-A9660A1C5922}" destId="{BBF97766-C307-49D6-93C4-F0D4199A3AE9}" srcOrd="4" destOrd="0" parTransId="{E8BCA929-30F4-4861-888B-FFF0A39AA105}" sibTransId="{2A01CBAC-B6EE-49DD-8AA7-BE4967487686}"/>
    <dgm:cxn modelId="{84989687-E7A5-4194-B47A-CA5C7311ADC4}" type="presParOf" srcId="{D8F9E214-F28B-4179-B1CD-FA241914D8E2}" destId="{3797417F-D0F3-4704-A5E1-1E0D8218EF37}" srcOrd="0" destOrd="0" presId="urn:microsoft.com/office/officeart/2008/layout/SquareAccentList"/>
    <dgm:cxn modelId="{23262BCE-52A4-469F-999F-8C8021CF0E36}" type="presParOf" srcId="{3797417F-D0F3-4704-A5E1-1E0D8218EF37}" destId="{70C02842-98CF-41EA-8989-F53AB3E42A32}" srcOrd="0" destOrd="0" presId="urn:microsoft.com/office/officeart/2008/layout/SquareAccentList"/>
    <dgm:cxn modelId="{2EACDB6D-A211-47CB-8EBC-29D6A7007AD4}" type="presParOf" srcId="{70C02842-98CF-41EA-8989-F53AB3E42A32}" destId="{0834B4DE-7686-4B9F-B431-44B64EA7608B}" srcOrd="0" destOrd="0" presId="urn:microsoft.com/office/officeart/2008/layout/SquareAccentList"/>
    <dgm:cxn modelId="{5F663086-D2C2-4496-AB35-D15E80A37D4A}" type="presParOf" srcId="{70C02842-98CF-41EA-8989-F53AB3E42A32}" destId="{1453EF2C-6E96-4E1F-89B7-D9FA067BFB33}" srcOrd="1" destOrd="0" presId="urn:microsoft.com/office/officeart/2008/layout/SquareAccentList"/>
    <dgm:cxn modelId="{BD12FD27-3606-4CAA-A897-F85E1604B258}" type="presParOf" srcId="{70C02842-98CF-41EA-8989-F53AB3E42A32}" destId="{531E20E0-23D9-4B4F-9352-E5CCF8890C1A}" srcOrd="2" destOrd="0" presId="urn:microsoft.com/office/officeart/2008/layout/SquareAccentList"/>
    <dgm:cxn modelId="{E41B5A42-64B6-4CB5-8589-D7E7F3FC6740}" type="presParOf" srcId="{3797417F-D0F3-4704-A5E1-1E0D8218EF37}" destId="{AE253B95-BC3A-4FBC-A972-D9D1A3D6C7FD}" srcOrd="1" destOrd="0" presId="urn:microsoft.com/office/officeart/2008/layout/SquareAccentList"/>
    <dgm:cxn modelId="{E92A067E-2EB7-4CB2-8017-01AB8F3E6EF7}" type="presParOf" srcId="{AE253B95-BC3A-4FBC-A972-D9D1A3D6C7FD}" destId="{DEA9F790-934A-4B40-AD06-5587F5FE3A1B}" srcOrd="0" destOrd="0" presId="urn:microsoft.com/office/officeart/2008/layout/SquareAccentList"/>
    <dgm:cxn modelId="{71D92789-052E-4775-95DF-4643BFC39DF6}" type="presParOf" srcId="{DEA9F790-934A-4B40-AD06-5587F5FE3A1B}" destId="{42875882-0EF3-402F-943B-E3DF592D1DD9}" srcOrd="0" destOrd="0" presId="urn:microsoft.com/office/officeart/2008/layout/SquareAccentList"/>
    <dgm:cxn modelId="{96600B24-257F-450C-9DF0-600D5B0B2110}" type="presParOf" srcId="{DEA9F790-934A-4B40-AD06-5587F5FE3A1B}" destId="{E0B056A9-9BB5-473E-9539-630B3E9CECE5}" srcOrd="1" destOrd="0" presId="urn:microsoft.com/office/officeart/2008/layout/SquareAccentList"/>
    <dgm:cxn modelId="{EC3283AB-3EF4-4F38-94DE-3DF6FEC0A0DE}" type="presParOf" srcId="{AE253B95-BC3A-4FBC-A972-D9D1A3D6C7FD}" destId="{6257E3F9-FC3E-4C99-A15B-0C3CEC14ED5A}" srcOrd="1" destOrd="0" presId="urn:microsoft.com/office/officeart/2008/layout/SquareAccentList"/>
    <dgm:cxn modelId="{7570A407-40AE-487B-910C-1446EAE084D9}" type="presParOf" srcId="{6257E3F9-FC3E-4C99-A15B-0C3CEC14ED5A}" destId="{F37C454F-6344-4720-B5D8-CEAEE95A1FC6}" srcOrd="0" destOrd="0" presId="urn:microsoft.com/office/officeart/2008/layout/SquareAccentList"/>
    <dgm:cxn modelId="{494E51C9-349E-4EB9-8E8F-EC243D4868F3}" type="presParOf" srcId="{6257E3F9-FC3E-4C99-A15B-0C3CEC14ED5A}" destId="{35E2468C-1DCF-4CF5-AD81-105AAA1C763A}" srcOrd="1" destOrd="0" presId="urn:microsoft.com/office/officeart/2008/layout/SquareAccentList"/>
    <dgm:cxn modelId="{DFE529D7-4A5B-4290-B44E-51D688C94D7E}" type="presParOf" srcId="{AE253B95-BC3A-4FBC-A972-D9D1A3D6C7FD}" destId="{31522B40-03F0-46D2-B3E0-3B164D621181}" srcOrd="2" destOrd="0" presId="urn:microsoft.com/office/officeart/2008/layout/SquareAccentList"/>
    <dgm:cxn modelId="{6FF85C9A-7489-4454-B8BF-B295263F2F87}" type="presParOf" srcId="{31522B40-03F0-46D2-B3E0-3B164D621181}" destId="{822183EB-B099-4301-B32C-0B4CCDC18C6C}" srcOrd="0" destOrd="0" presId="urn:microsoft.com/office/officeart/2008/layout/SquareAccentList"/>
    <dgm:cxn modelId="{5E5879D3-0D73-4BE8-A3FD-A7BCD5F8132D}" type="presParOf" srcId="{31522B40-03F0-46D2-B3E0-3B164D621181}" destId="{FBAD7434-1400-42B4-B38D-C41C37B08967}" srcOrd="1" destOrd="0" presId="urn:microsoft.com/office/officeart/2008/layout/SquareAccentList"/>
    <dgm:cxn modelId="{98A485E2-AD4A-4E51-8EAE-17F3D4134BB9}" type="presParOf" srcId="{AE253B95-BC3A-4FBC-A972-D9D1A3D6C7FD}" destId="{3E417716-BA2C-4488-9140-81D2EC6ED553}" srcOrd="3" destOrd="0" presId="urn:microsoft.com/office/officeart/2008/layout/SquareAccentList"/>
    <dgm:cxn modelId="{3A1E7B20-F44B-48FC-944D-5B98945C19DE}" type="presParOf" srcId="{3E417716-BA2C-4488-9140-81D2EC6ED553}" destId="{7C66430F-14DE-4364-95A9-57FE82E4741C}" srcOrd="0" destOrd="0" presId="urn:microsoft.com/office/officeart/2008/layout/SquareAccentList"/>
    <dgm:cxn modelId="{B88A84AC-4792-4235-8703-31626E24307A}" type="presParOf" srcId="{3E417716-BA2C-4488-9140-81D2EC6ED553}" destId="{7FCF0288-9018-4DA2-A2FB-5D0ADE94DD3A}" srcOrd="1" destOrd="0" presId="urn:microsoft.com/office/officeart/2008/layout/SquareAccentList"/>
    <dgm:cxn modelId="{F439CBFC-0ACF-4E89-8034-679A1D28CFD0}" type="presParOf" srcId="{AE253B95-BC3A-4FBC-A972-D9D1A3D6C7FD}" destId="{CF1EB02E-2C34-455C-B0A6-02C19C8CF961}" srcOrd="4" destOrd="0" presId="urn:microsoft.com/office/officeart/2008/layout/SquareAccentList"/>
    <dgm:cxn modelId="{5942A802-001E-4247-A899-1943263E1086}" type="presParOf" srcId="{CF1EB02E-2C34-455C-B0A6-02C19C8CF961}" destId="{233DD330-7934-4B92-B540-8401D3230D61}" srcOrd="0" destOrd="0" presId="urn:microsoft.com/office/officeart/2008/layout/SquareAccentList"/>
    <dgm:cxn modelId="{177F8567-0E89-4DBB-ADA3-2D9CAEFE1221}" type="presParOf" srcId="{CF1EB02E-2C34-455C-B0A6-02C19C8CF961}" destId="{3D267A2A-ECFB-432F-8206-C3FBBC3FCDB1}" srcOrd="1" destOrd="0" presId="urn:microsoft.com/office/officeart/2008/layout/SquareAccentList"/>
    <dgm:cxn modelId="{05F4AEC3-61BE-4150-BD37-9231D838FB54}" type="presParOf" srcId="{AE253B95-BC3A-4FBC-A972-D9D1A3D6C7FD}" destId="{A2A65930-E652-4203-B7AE-8E9C3CBE1D78}" srcOrd="5" destOrd="0" presId="urn:microsoft.com/office/officeart/2008/layout/SquareAccentList"/>
    <dgm:cxn modelId="{75124E92-1A1F-4D27-AEB0-FED7BD5F659F}" type="presParOf" srcId="{A2A65930-E652-4203-B7AE-8E9C3CBE1D78}" destId="{78ABEA58-6DDE-4617-9331-01F207FEA3E4}" srcOrd="0" destOrd="0" presId="urn:microsoft.com/office/officeart/2008/layout/SquareAccentList"/>
    <dgm:cxn modelId="{23BF0DD1-82E1-4091-93B8-74AE769671E5}" type="presParOf" srcId="{A2A65930-E652-4203-B7AE-8E9C3CBE1D78}" destId="{6B0AA2E4-DB3C-4B1C-8168-2A327F2E7EE5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835606D-FE0E-4800-8499-11B0D04719C7}" type="doc">
      <dgm:prSet loTypeId="urn:microsoft.com/office/officeart/2008/layout/IncreasingCircleProcess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s-PE"/>
        </a:p>
      </dgm:t>
    </dgm:pt>
    <dgm:pt modelId="{89D4D43C-D14E-4F35-84F8-D6168A7B3AF2}">
      <dgm:prSet phldrT="[Texto]"/>
      <dgm:spPr/>
      <dgm:t>
        <a:bodyPr/>
        <a:lstStyle/>
        <a:p>
          <a:r>
            <a:rPr lang="es-PE" b="1" dirty="0" smtClean="0"/>
            <a:t>Metodología</a:t>
          </a:r>
          <a:endParaRPr lang="es-PE" b="1" dirty="0"/>
        </a:p>
      </dgm:t>
    </dgm:pt>
    <dgm:pt modelId="{4BABFA27-8077-4FA4-96F6-FAD46C1259DA}" type="parTrans" cxnId="{7B075C1E-97F3-4422-BE1F-771BF7E223FF}">
      <dgm:prSet/>
      <dgm:spPr/>
      <dgm:t>
        <a:bodyPr/>
        <a:lstStyle/>
        <a:p>
          <a:endParaRPr lang="es-PE"/>
        </a:p>
      </dgm:t>
    </dgm:pt>
    <dgm:pt modelId="{F2353788-7A12-485C-B0CB-A91F3A9AE860}" type="sibTrans" cxnId="{7B075C1E-97F3-4422-BE1F-771BF7E223FF}">
      <dgm:prSet/>
      <dgm:spPr/>
      <dgm:t>
        <a:bodyPr/>
        <a:lstStyle/>
        <a:p>
          <a:endParaRPr lang="es-PE"/>
        </a:p>
      </dgm:t>
    </dgm:pt>
    <dgm:pt modelId="{26FCEDE2-0004-4027-930C-A05ED70CC554}">
      <dgm:prSet phldrT="[Texto]" custT="1"/>
      <dgm:spPr/>
      <dgm:t>
        <a:bodyPr/>
        <a:lstStyle/>
        <a:p>
          <a:pPr algn="l"/>
          <a:r>
            <a:rPr lang="es-PE" sz="1800" b="0" dirty="0" smtClean="0"/>
            <a:t>- Zachman</a:t>
          </a:r>
        </a:p>
        <a:p>
          <a:pPr algn="l"/>
          <a:r>
            <a:rPr lang="es-PE" sz="1800" b="0" dirty="0" smtClean="0"/>
            <a:t>- PMBOK</a:t>
          </a:r>
        </a:p>
        <a:p>
          <a:pPr algn="l"/>
          <a:r>
            <a:rPr lang="es-PE" sz="1800" b="0" dirty="0" smtClean="0"/>
            <a:t>- BPMN</a:t>
          </a:r>
        </a:p>
        <a:p>
          <a:pPr algn="ctr"/>
          <a:endParaRPr lang="es-PE" sz="1800" dirty="0" smtClean="0"/>
        </a:p>
        <a:p>
          <a:pPr algn="l"/>
          <a:endParaRPr lang="es-PE" sz="1400" dirty="0"/>
        </a:p>
      </dgm:t>
    </dgm:pt>
    <dgm:pt modelId="{67501A83-9D33-4705-BC64-72AB5EE81B2D}" type="parTrans" cxnId="{0A6CE48E-51FD-41EC-AE09-56A66E8458E5}">
      <dgm:prSet/>
      <dgm:spPr/>
      <dgm:t>
        <a:bodyPr/>
        <a:lstStyle/>
        <a:p>
          <a:endParaRPr lang="es-PE"/>
        </a:p>
      </dgm:t>
    </dgm:pt>
    <dgm:pt modelId="{372383C7-37C9-445B-B40E-89F2CA8EC28C}" type="sibTrans" cxnId="{0A6CE48E-51FD-41EC-AE09-56A66E8458E5}">
      <dgm:prSet/>
      <dgm:spPr/>
      <dgm:t>
        <a:bodyPr/>
        <a:lstStyle/>
        <a:p>
          <a:endParaRPr lang="es-PE"/>
        </a:p>
      </dgm:t>
    </dgm:pt>
    <dgm:pt modelId="{B5E3A2A9-BBAF-4C65-87FD-C88045536348}">
      <dgm:prSet phldrT="[Texto]"/>
      <dgm:spPr/>
      <dgm:t>
        <a:bodyPr/>
        <a:lstStyle/>
        <a:p>
          <a:r>
            <a:rPr lang="es-PE" b="1" dirty="0" smtClean="0"/>
            <a:t>Recursos</a:t>
          </a:r>
          <a:endParaRPr lang="es-PE" b="1" dirty="0"/>
        </a:p>
      </dgm:t>
    </dgm:pt>
    <dgm:pt modelId="{3C1601E0-FD8E-41B5-AC6C-CE3E15BE709F}" type="parTrans" cxnId="{22FA10BA-A26D-4F68-AB97-CFC52AD44EE9}">
      <dgm:prSet/>
      <dgm:spPr/>
      <dgm:t>
        <a:bodyPr/>
        <a:lstStyle/>
        <a:p>
          <a:endParaRPr lang="es-PE"/>
        </a:p>
      </dgm:t>
    </dgm:pt>
    <dgm:pt modelId="{FDF720B5-4FAB-4908-817F-1D9FBC505616}" type="sibTrans" cxnId="{22FA10BA-A26D-4F68-AB97-CFC52AD44EE9}">
      <dgm:prSet/>
      <dgm:spPr/>
      <dgm:t>
        <a:bodyPr/>
        <a:lstStyle/>
        <a:p>
          <a:endParaRPr lang="es-PE"/>
        </a:p>
      </dgm:t>
    </dgm:pt>
    <dgm:pt modelId="{6B6F1205-1526-4C72-A272-4EBB5396E604}">
      <dgm:prSet phldrT="[Texto]"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s-PE" sz="1300" dirty="0"/>
        </a:p>
      </dgm:t>
    </dgm:pt>
    <dgm:pt modelId="{01917AE4-B9BD-4943-9C62-D69955122CC1}" type="parTrans" cxnId="{E0C751DC-2C76-45A5-B882-E7E730361B6D}">
      <dgm:prSet/>
      <dgm:spPr/>
      <dgm:t>
        <a:bodyPr/>
        <a:lstStyle/>
        <a:p>
          <a:endParaRPr lang="es-PE"/>
        </a:p>
      </dgm:t>
    </dgm:pt>
    <dgm:pt modelId="{40F77C95-B74E-45C6-ACB4-8E1C5FDC8FBD}" type="sibTrans" cxnId="{E0C751DC-2C76-45A5-B882-E7E730361B6D}">
      <dgm:prSet/>
      <dgm:spPr/>
      <dgm:t>
        <a:bodyPr/>
        <a:lstStyle/>
        <a:p>
          <a:endParaRPr lang="es-PE"/>
        </a:p>
      </dgm:t>
    </dgm:pt>
    <dgm:pt modelId="{7AAB589A-5D7E-4A72-A712-5917EDE1291B}">
      <dgm:prSet phldrT="[Texto]"/>
      <dgm:spPr/>
      <dgm:t>
        <a:bodyPr/>
        <a:lstStyle/>
        <a:p>
          <a:r>
            <a:rPr lang="es-PE" b="1" dirty="0" smtClean="0"/>
            <a:t>Asesoría &amp; Cliente</a:t>
          </a:r>
          <a:endParaRPr lang="es-PE" b="1" dirty="0"/>
        </a:p>
      </dgm:t>
    </dgm:pt>
    <dgm:pt modelId="{129721D4-F788-40A2-86AD-32257FFF8D4A}" type="parTrans" cxnId="{BCA21817-299B-44CC-BA4D-48A8A7AE2F76}">
      <dgm:prSet/>
      <dgm:spPr/>
      <dgm:t>
        <a:bodyPr/>
        <a:lstStyle/>
        <a:p>
          <a:endParaRPr lang="es-PE"/>
        </a:p>
      </dgm:t>
    </dgm:pt>
    <dgm:pt modelId="{70C02DD5-8F6D-4B2E-A502-DA54BB603FDE}" type="sibTrans" cxnId="{BCA21817-299B-44CC-BA4D-48A8A7AE2F76}">
      <dgm:prSet/>
      <dgm:spPr/>
      <dgm:t>
        <a:bodyPr/>
        <a:lstStyle/>
        <a:p>
          <a:endParaRPr lang="es-PE"/>
        </a:p>
      </dgm:t>
    </dgm:pt>
    <dgm:pt modelId="{D4E55C20-E44E-42F2-AC9D-021337554402}">
      <dgm:prSet phldrT="[Texto]" custT="1"/>
      <dgm:spPr/>
      <dgm:t>
        <a:bodyPr/>
        <a:lstStyle/>
        <a:p>
          <a:r>
            <a:rPr lang="es-PE" sz="1800" dirty="0" smtClean="0"/>
            <a:t>Asesora:  Rosario Villalta</a:t>
          </a:r>
        </a:p>
        <a:p>
          <a:r>
            <a:rPr lang="es-PE" sz="1800" dirty="0" smtClean="0"/>
            <a:t>Horas: Lunes – Miércoles de 4 -7pm</a:t>
          </a:r>
        </a:p>
        <a:p>
          <a:endParaRPr lang="es-PE" sz="1800" dirty="0" smtClean="0"/>
        </a:p>
        <a:p>
          <a:r>
            <a:rPr lang="es-PE" sz="1800" dirty="0" smtClean="0"/>
            <a:t>Cliente: Oficina Central de Fe y Alegría Perú.</a:t>
          </a:r>
        </a:p>
        <a:p>
          <a:r>
            <a:rPr lang="es-PE" sz="1800" dirty="0" smtClean="0"/>
            <a:t>Horarios: Lunes a las 4 pm</a:t>
          </a:r>
          <a:br>
            <a:rPr lang="es-PE" sz="1800" dirty="0" smtClean="0"/>
          </a:br>
          <a:r>
            <a:rPr lang="es-PE" sz="1800" dirty="0" smtClean="0"/>
            <a:t>Entrevistados:</a:t>
          </a:r>
        </a:p>
        <a:p>
          <a:r>
            <a:rPr lang="es-PE" sz="1800" dirty="0" smtClean="0"/>
            <a:t>Responsables de cada área de la  Institución.</a:t>
          </a:r>
          <a:endParaRPr lang="es-PE" sz="1800" dirty="0"/>
        </a:p>
      </dgm:t>
    </dgm:pt>
    <dgm:pt modelId="{6664C5D9-6606-4754-833C-005465B3FC89}" type="parTrans" cxnId="{CB5167E7-92EB-4332-A367-7F493D24F9EB}">
      <dgm:prSet/>
      <dgm:spPr/>
      <dgm:t>
        <a:bodyPr/>
        <a:lstStyle/>
        <a:p>
          <a:endParaRPr lang="es-PE"/>
        </a:p>
      </dgm:t>
    </dgm:pt>
    <dgm:pt modelId="{94740875-A988-40D5-8383-E3D44DF86859}" type="sibTrans" cxnId="{CB5167E7-92EB-4332-A367-7F493D24F9EB}">
      <dgm:prSet/>
      <dgm:spPr/>
      <dgm:t>
        <a:bodyPr/>
        <a:lstStyle/>
        <a:p>
          <a:endParaRPr lang="es-PE"/>
        </a:p>
      </dgm:t>
    </dgm:pt>
    <dgm:pt modelId="{60B88437-3A3B-40EF-9291-042238AE112B}" type="pres">
      <dgm:prSet presAssocID="{8835606D-FE0E-4800-8499-11B0D04719C7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  <dgm:t>
        <a:bodyPr/>
        <a:lstStyle/>
        <a:p>
          <a:endParaRPr lang="es-PE"/>
        </a:p>
      </dgm:t>
    </dgm:pt>
    <dgm:pt modelId="{0096D4FB-8773-4FDC-89C8-B697ADEAB744}" type="pres">
      <dgm:prSet presAssocID="{89D4D43C-D14E-4F35-84F8-D6168A7B3AF2}" presName="composite" presStyleCnt="0"/>
      <dgm:spPr/>
      <dgm:t>
        <a:bodyPr/>
        <a:lstStyle/>
        <a:p>
          <a:endParaRPr lang="es-PE"/>
        </a:p>
      </dgm:t>
    </dgm:pt>
    <dgm:pt modelId="{8C7819C7-E4FA-4255-A9ED-0D172A6AD77C}" type="pres">
      <dgm:prSet presAssocID="{89D4D43C-D14E-4F35-84F8-D6168A7B3AF2}" presName="BackAccent" presStyleLbl="bgShp" presStyleIdx="0" presStyleCnt="3"/>
      <dgm:spPr/>
      <dgm:t>
        <a:bodyPr/>
        <a:lstStyle/>
        <a:p>
          <a:endParaRPr lang="es-PE"/>
        </a:p>
      </dgm:t>
    </dgm:pt>
    <dgm:pt modelId="{01F985E6-F3A3-46A6-A5D5-E4614A0914CC}" type="pres">
      <dgm:prSet presAssocID="{89D4D43C-D14E-4F35-84F8-D6168A7B3AF2}" presName="Accent" presStyleLbl="alignNode1" presStyleIdx="0" presStyleCnt="3"/>
      <dgm:spPr/>
      <dgm:t>
        <a:bodyPr/>
        <a:lstStyle/>
        <a:p>
          <a:endParaRPr lang="es-PE"/>
        </a:p>
      </dgm:t>
    </dgm:pt>
    <dgm:pt modelId="{F3320FA9-300A-45D0-9797-062242102421}" type="pres">
      <dgm:prSet presAssocID="{89D4D43C-D14E-4F35-84F8-D6168A7B3AF2}" presName="Child" presStyleLbl="revTx" presStyleIdx="0" presStyleCnt="6" custScaleX="143767" custLinFactNeighborX="20218" custLinFactNeighborY="214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25787ECF-5BDD-4F6B-A818-72E463CFB5B9}" type="pres">
      <dgm:prSet presAssocID="{89D4D43C-D14E-4F35-84F8-D6168A7B3AF2}" presName="Parent" presStyleLbl="revTx" presStyleIdx="1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9CC02A8C-6FF4-4EF9-BB94-7F129C7E4B38}" type="pres">
      <dgm:prSet presAssocID="{F2353788-7A12-485C-B0CB-A91F3A9AE860}" presName="sibTrans" presStyleCnt="0"/>
      <dgm:spPr/>
      <dgm:t>
        <a:bodyPr/>
        <a:lstStyle/>
        <a:p>
          <a:endParaRPr lang="es-PE"/>
        </a:p>
      </dgm:t>
    </dgm:pt>
    <dgm:pt modelId="{8A920BF5-BFD0-4C88-AA07-ECCF84D29A78}" type="pres">
      <dgm:prSet presAssocID="{B5E3A2A9-BBAF-4C65-87FD-C88045536348}" presName="composite" presStyleCnt="0"/>
      <dgm:spPr/>
      <dgm:t>
        <a:bodyPr/>
        <a:lstStyle/>
        <a:p>
          <a:endParaRPr lang="es-PE"/>
        </a:p>
      </dgm:t>
    </dgm:pt>
    <dgm:pt modelId="{B256F04E-7B98-4DBF-A3A8-E9D39DB7F9A6}" type="pres">
      <dgm:prSet presAssocID="{B5E3A2A9-BBAF-4C65-87FD-C88045536348}" presName="BackAccent" presStyleLbl="bgShp" presStyleIdx="1" presStyleCnt="3" custLinFactNeighborX="-20829" custLinFactNeighborY="-71003"/>
      <dgm:spPr/>
      <dgm:t>
        <a:bodyPr/>
        <a:lstStyle/>
        <a:p>
          <a:endParaRPr lang="es-PE"/>
        </a:p>
      </dgm:t>
    </dgm:pt>
    <dgm:pt modelId="{EEAC5B85-CBE9-4016-85A1-E146F429213A}" type="pres">
      <dgm:prSet presAssocID="{B5E3A2A9-BBAF-4C65-87FD-C88045536348}" presName="Accent" presStyleLbl="alignNode1" presStyleIdx="1" presStyleCnt="3" custLinFactNeighborX="-26036" custLinFactNeighborY="-86834"/>
      <dgm:spPr/>
      <dgm:t>
        <a:bodyPr/>
        <a:lstStyle/>
        <a:p>
          <a:endParaRPr lang="es-PE"/>
        </a:p>
      </dgm:t>
    </dgm:pt>
    <dgm:pt modelId="{581C4E21-6E6C-4120-AC9C-B454FD7BE43F}" type="pres">
      <dgm:prSet presAssocID="{B5E3A2A9-BBAF-4C65-87FD-C88045536348}" presName="Child" presStyleLbl="revTx" presStyleIdx="2" presStyleCnt="6" custScaleX="37667" custScaleY="31813" custLinFactNeighborX="-54667" custLinFactNeighborY="-456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D3F4533E-C5A8-42D3-ACB3-6E1527741B3F}" type="pres">
      <dgm:prSet presAssocID="{B5E3A2A9-BBAF-4C65-87FD-C88045536348}" presName="Parent" presStyleLbl="revTx" presStyleIdx="3" presStyleCnt="6" custLinFactNeighborX="-7041" custLinFactNeighborY="-7100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3D484914-19C9-460C-9963-59F54A160AB1}" type="pres">
      <dgm:prSet presAssocID="{FDF720B5-4FAB-4908-817F-1D9FBC505616}" presName="sibTrans" presStyleCnt="0"/>
      <dgm:spPr/>
      <dgm:t>
        <a:bodyPr/>
        <a:lstStyle/>
        <a:p>
          <a:endParaRPr lang="es-PE"/>
        </a:p>
      </dgm:t>
    </dgm:pt>
    <dgm:pt modelId="{E438B7B4-9957-4093-86CF-A0270345A779}" type="pres">
      <dgm:prSet presAssocID="{7AAB589A-5D7E-4A72-A712-5917EDE1291B}" presName="composite" presStyleCnt="0"/>
      <dgm:spPr/>
      <dgm:t>
        <a:bodyPr/>
        <a:lstStyle/>
        <a:p>
          <a:endParaRPr lang="es-PE"/>
        </a:p>
      </dgm:t>
    </dgm:pt>
    <dgm:pt modelId="{42AD0B5E-A116-4D25-86FF-D47E48D52814}" type="pres">
      <dgm:prSet presAssocID="{7AAB589A-5D7E-4A72-A712-5917EDE1291B}" presName="BackAccent" presStyleLbl="bgShp" presStyleIdx="2" presStyleCnt="3" custLinFactNeighborX="7594" custLinFactNeighborY="50682"/>
      <dgm:spPr/>
      <dgm:t>
        <a:bodyPr/>
        <a:lstStyle/>
        <a:p>
          <a:endParaRPr lang="es-PE"/>
        </a:p>
      </dgm:t>
    </dgm:pt>
    <dgm:pt modelId="{FC07B4F8-BF2F-4EF4-9100-CE772F41564D}" type="pres">
      <dgm:prSet presAssocID="{7AAB589A-5D7E-4A72-A712-5917EDE1291B}" presName="Accent" presStyleLbl="alignNode1" presStyleIdx="2" presStyleCnt="3" custLinFactNeighborX="9482" custLinFactNeighborY="63355"/>
      <dgm:spPr/>
      <dgm:t>
        <a:bodyPr/>
        <a:lstStyle/>
        <a:p>
          <a:endParaRPr lang="es-PE"/>
        </a:p>
      </dgm:t>
    </dgm:pt>
    <dgm:pt modelId="{AE35DFFB-3A29-4DF9-9052-5E32E659001B}" type="pres">
      <dgm:prSet presAssocID="{7AAB589A-5D7E-4A72-A712-5917EDE1291B}" presName="Child" presStyleLbl="revTx" presStyleIdx="4" presStyleCnt="6" custScaleX="147738" custScaleY="150770" custLinFactNeighborX="-10249" custLinFactNeighborY="3868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B5C69431-41B5-4FDE-A7F4-B3B7FDE4297E}" type="pres">
      <dgm:prSet presAssocID="{7AAB589A-5D7E-4A72-A712-5917EDE1291B}" presName="Parent" presStyleLbl="revTx" presStyleIdx="5" presStyleCnt="6" custLinFactNeighborX="3160" custLinFactNeighborY="5068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422BB1F2-C0C2-4E5F-B9DC-AB5D3FF1E4E5}" type="presOf" srcId="{8835606D-FE0E-4800-8499-11B0D04719C7}" destId="{60B88437-3A3B-40EF-9291-042238AE112B}" srcOrd="0" destOrd="0" presId="urn:microsoft.com/office/officeart/2008/layout/IncreasingCircleProcess"/>
    <dgm:cxn modelId="{7B075C1E-97F3-4422-BE1F-771BF7E223FF}" srcId="{8835606D-FE0E-4800-8499-11B0D04719C7}" destId="{89D4D43C-D14E-4F35-84F8-D6168A7B3AF2}" srcOrd="0" destOrd="0" parTransId="{4BABFA27-8077-4FA4-96F6-FAD46C1259DA}" sibTransId="{F2353788-7A12-485C-B0CB-A91F3A9AE860}"/>
    <dgm:cxn modelId="{E0C751DC-2C76-45A5-B882-E7E730361B6D}" srcId="{B5E3A2A9-BBAF-4C65-87FD-C88045536348}" destId="{6B6F1205-1526-4C72-A272-4EBB5396E604}" srcOrd="0" destOrd="0" parTransId="{01917AE4-B9BD-4943-9C62-D69955122CC1}" sibTransId="{40F77C95-B74E-45C6-ACB4-8E1C5FDC8FBD}"/>
    <dgm:cxn modelId="{855DB7D1-32DB-42E8-8FA4-EAC997E36B35}" type="presOf" srcId="{26FCEDE2-0004-4027-930C-A05ED70CC554}" destId="{F3320FA9-300A-45D0-9797-062242102421}" srcOrd="0" destOrd="0" presId="urn:microsoft.com/office/officeart/2008/layout/IncreasingCircleProcess"/>
    <dgm:cxn modelId="{CD45A8CE-0C37-4B53-B542-4C03A98011C5}" type="presOf" srcId="{B5E3A2A9-BBAF-4C65-87FD-C88045536348}" destId="{D3F4533E-C5A8-42D3-ACB3-6E1527741B3F}" srcOrd="0" destOrd="0" presId="urn:microsoft.com/office/officeart/2008/layout/IncreasingCircleProcess"/>
    <dgm:cxn modelId="{CB5167E7-92EB-4332-A367-7F493D24F9EB}" srcId="{7AAB589A-5D7E-4A72-A712-5917EDE1291B}" destId="{D4E55C20-E44E-42F2-AC9D-021337554402}" srcOrd="0" destOrd="0" parTransId="{6664C5D9-6606-4754-833C-005465B3FC89}" sibTransId="{94740875-A988-40D5-8383-E3D44DF86859}"/>
    <dgm:cxn modelId="{CD21AA65-77FA-4CF5-BFCD-192F1C2FD9B9}" type="presOf" srcId="{6B6F1205-1526-4C72-A272-4EBB5396E604}" destId="{581C4E21-6E6C-4120-AC9C-B454FD7BE43F}" srcOrd="0" destOrd="0" presId="urn:microsoft.com/office/officeart/2008/layout/IncreasingCircleProcess"/>
    <dgm:cxn modelId="{BCA21817-299B-44CC-BA4D-48A8A7AE2F76}" srcId="{8835606D-FE0E-4800-8499-11B0D04719C7}" destId="{7AAB589A-5D7E-4A72-A712-5917EDE1291B}" srcOrd="2" destOrd="0" parTransId="{129721D4-F788-40A2-86AD-32257FFF8D4A}" sibTransId="{70C02DD5-8F6D-4B2E-A502-DA54BB603FDE}"/>
    <dgm:cxn modelId="{22FA10BA-A26D-4F68-AB97-CFC52AD44EE9}" srcId="{8835606D-FE0E-4800-8499-11B0D04719C7}" destId="{B5E3A2A9-BBAF-4C65-87FD-C88045536348}" srcOrd="1" destOrd="0" parTransId="{3C1601E0-FD8E-41B5-AC6C-CE3E15BE709F}" sibTransId="{FDF720B5-4FAB-4908-817F-1D9FBC505616}"/>
    <dgm:cxn modelId="{4E349813-C096-48D4-B851-9A90DFE57818}" type="presOf" srcId="{89D4D43C-D14E-4F35-84F8-D6168A7B3AF2}" destId="{25787ECF-5BDD-4F6B-A818-72E463CFB5B9}" srcOrd="0" destOrd="0" presId="urn:microsoft.com/office/officeart/2008/layout/IncreasingCircleProcess"/>
    <dgm:cxn modelId="{21108620-73C5-4EA9-BAD3-FFDD897FFF95}" type="presOf" srcId="{D4E55C20-E44E-42F2-AC9D-021337554402}" destId="{AE35DFFB-3A29-4DF9-9052-5E32E659001B}" srcOrd="0" destOrd="0" presId="urn:microsoft.com/office/officeart/2008/layout/IncreasingCircleProcess"/>
    <dgm:cxn modelId="{30832233-024C-4E0A-83F6-37FFDE7B4C28}" type="presOf" srcId="{7AAB589A-5D7E-4A72-A712-5917EDE1291B}" destId="{B5C69431-41B5-4FDE-A7F4-B3B7FDE4297E}" srcOrd="0" destOrd="0" presId="urn:microsoft.com/office/officeart/2008/layout/IncreasingCircleProcess"/>
    <dgm:cxn modelId="{0A6CE48E-51FD-41EC-AE09-56A66E8458E5}" srcId="{89D4D43C-D14E-4F35-84F8-D6168A7B3AF2}" destId="{26FCEDE2-0004-4027-930C-A05ED70CC554}" srcOrd="0" destOrd="0" parTransId="{67501A83-9D33-4705-BC64-72AB5EE81B2D}" sibTransId="{372383C7-37C9-445B-B40E-89F2CA8EC28C}"/>
    <dgm:cxn modelId="{995C234F-0B23-41C4-AF62-13C5CC04B97B}" type="presParOf" srcId="{60B88437-3A3B-40EF-9291-042238AE112B}" destId="{0096D4FB-8773-4FDC-89C8-B697ADEAB744}" srcOrd="0" destOrd="0" presId="urn:microsoft.com/office/officeart/2008/layout/IncreasingCircleProcess"/>
    <dgm:cxn modelId="{AD3BC2AB-E1A6-4E76-B7C7-CF5C07B72BB1}" type="presParOf" srcId="{0096D4FB-8773-4FDC-89C8-B697ADEAB744}" destId="{8C7819C7-E4FA-4255-A9ED-0D172A6AD77C}" srcOrd="0" destOrd="0" presId="urn:microsoft.com/office/officeart/2008/layout/IncreasingCircleProcess"/>
    <dgm:cxn modelId="{112BA50C-D435-4358-AD2A-9A20151DF6AE}" type="presParOf" srcId="{0096D4FB-8773-4FDC-89C8-B697ADEAB744}" destId="{01F985E6-F3A3-46A6-A5D5-E4614A0914CC}" srcOrd="1" destOrd="0" presId="urn:microsoft.com/office/officeart/2008/layout/IncreasingCircleProcess"/>
    <dgm:cxn modelId="{BF68367C-B009-4FCE-8BF6-093370782CA4}" type="presParOf" srcId="{0096D4FB-8773-4FDC-89C8-B697ADEAB744}" destId="{F3320FA9-300A-45D0-9797-062242102421}" srcOrd="2" destOrd="0" presId="urn:microsoft.com/office/officeart/2008/layout/IncreasingCircleProcess"/>
    <dgm:cxn modelId="{5CD7D284-1ECB-4AC3-BD73-8DA31E976AB5}" type="presParOf" srcId="{0096D4FB-8773-4FDC-89C8-B697ADEAB744}" destId="{25787ECF-5BDD-4F6B-A818-72E463CFB5B9}" srcOrd="3" destOrd="0" presId="urn:microsoft.com/office/officeart/2008/layout/IncreasingCircleProcess"/>
    <dgm:cxn modelId="{7194592D-505F-4F9B-AADD-DA3BAD4D91E7}" type="presParOf" srcId="{60B88437-3A3B-40EF-9291-042238AE112B}" destId="{9CC02A8C-6FF4-4EF9-BB94-7F129C7E4B38}" srcOrd="1" destOrd="0" presId="urn:microsoft.com/office/officeart/2008/layout/IncreasingCircleProcess"/>
    <dgm:cxn modelId="{10586BF5-0107-44BA-8CFB-AD38344A3DC4}" type="presParOf" srcId="{60B88437-3A3B-40EF-9291-042238AE112B}" destId="{8A920BF5-BFD0-4C88-AA07-ECCF84D29A78}" srcOrd="2" destOrd="0" presId="urn:microsoft.com/office/officeart/2008/layout/IncreasingCircleProcess"/>
    <dgm:cxn modelId="{9A6AC200-1027-4513-AD83-D93B3406A219}" type="presParOf" srcId="{8A920BF5-BFD0-4C88-AA07-ECCF84D29A78}" destId="{B256F04E-7B98-4DBF-A3A8-E9D39DB7F9A6}" srcOrd="0" destOrd="0" presId="urn:microsoft.com/office/officeart/2008/layout/IncreasingCircleProcess"/>
    <dgm:cxn modelId="{238ACF99-8EC5-4397-9668-8ED8CE5F87AB}" type="presParOf" srcId="{8A920BF5-BFD0-4C88-AA07-ECCF84D29A78}" destId="{EEAC5B85-CBE9-4016-85A1-E146F429213A}" srcOrd="1" destOrd="0" presId="urn:microsoft.com/office/officeart/2008/layout/IncreasingCircleProcess"/>
    <dgm:cxn modelId="{84121CF3-9E20-433F-85AF-ED67B4B4D056}" type="presParOf" srcId="{8A920BF5-BFD0-4C88-AA07-ECCF84D29A78}" destId="{581C4E21-6E6C-4120-AC9C-B454FD7BE43F}" srcOrd="2" destOrd="0" presId="urn:microsoft.com/office/officeart/2008/layout/IncreasingCircleProcess"/>
    <dgm:cxn modelId="{968B47F7-50A7-41CA-95BE-70B4CA6FF874}" type="presParOf" srcId="{8A920BF5-BFD0-4C88-AA07-ECCF84D29A78}" destId="{D3F4533E-C5A8-42D3-ACB3-6E1527741B3F}" srcOrd="3" destOrd="0" presId="urn:microsoft.com/office/officeart/2008/layout/IncreasingCircleProcess"/>
    <dgm:cxn modelId="{A8738697-F5D2-4889-B769-B5DDCE5097AE}" type="presParOf" srcId="{60B88437-3A3B-40EF-9291-042238AE112B}" destId="{3D484914-19C9-460C-9963-59F54A160AB1}" srcOrd="3" destOrd="0" presId="urn:microsoft.com/office/officeart/2008/layout/IncreasingCircleProcess"/>
    <dgm:cxn modelId="{D7D654ED-5BFB-468C-99FE-22D6969FBB45}" type="presParOf" srcId="{60B88437-3A3B-40EF-9291-042238AE112B}" destId="{E438B7B4-9957-4093-86CF-A0270345A779}" srcOrd="4" destOrd="0" presId="urn:microsoft.com/office/officeart/2008/layout/IncreasingCircleProcess"/>
    <dgm:cxn modelId="{071C0373-C3EE-4A13-9BFD-B1452D319F56}" type="presParOf" srcId="{E438B7B4-9957-4093-86CF-A0270345A779}" destId="{42AD0B5E-A116-4D25-86FF-D47E48D52814}" srcOrd="0" destOrd="0" presId="urn:microsoft.com/office/officeart/2008/layout/IncreasingCircleProcess"/>
    <dgm:cxn modelId="{73D83E41-4DC1-4BD4-AEA6-BB9E56B5AFA7}" type="presParOf" srcId="{E438B7B4-9957-4093-86CF-A0270345A779}" destId="{FC07B4F8-BF2F-4EF4-9100-CE772F41564D}" srcOrd="1" destOrd="0" presId="urn:microsoft.com/office/officeart/2008/layout/IncreasingCircleProcess"/>
    <dgm:cxn modelId="{9DD4A262-A4A8-4305-9054-592EB8CF5490}" type="presParOf" srcId="{E438B7B4-9957-4093-86CF-A0270345A779}" destId="{AE35DFFB-3A29-4DF9-9052-5E32E659001B}" srcOrd="2" destOrd="0" presId="urn:microsoft.com/office/officeart/2008/layout/IncreasingCircleProcess"/>
    <dgm:cxn modelId="{24D4FA36-AC8F-402F-90D6-BE6A2D91283A}" type="presParOf" srcId="{E438B7B4-9957-4093-86CF-A0270345A779}" destId="{B5C69431-41B5-4FDE-A7F4-B3B7FDE4297E}" srcOrd="3" destOrd="0" presId="urn:microsoft.com/office/officeart/2008/layout/IncreasingCircleProcess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3DC9804-7125-476E-87CB-12721749F14A}" type="doc">
      <dgm:prSet loTypeId="urn:microsoft.com/office/officeart/2005/8/layout/balance1" loCatId="relationship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s-PE"/>
        </a:p>
      </dgm:t>
    </dgm:pt>
    <dgm:pt modelId="{673D80D4-8A28-4083-898C-C686BBB874B8}">
      <dgm:prSet phldrT="[Texto]"/>
      <dgm:spPr/>
      <dgm:t>
        <a:bodyPr/>
        <a:lstStyle/>
        <a:p>
          <a:r>
            <a:rPr lang="es-PE" b="1" dirty="0" smtClean="0"/>
            <a:t>Alto Impacto</a:t>
          </a:r>
          <a:endParaRPr lang="es-PE" b="1" dirty="0"/>
        </a:p>
      </dgm:t>
    </dgm:pt>
    <dgm:pt modelId="{5CADB5A6-1300-45BE-9BF5-5E1556892308}" type="parTrans" cxnId="{A64E2099-B695-4FA4-A215-092BF2DFC7FB}">
      <dgm:prSet/>
      <dgm:spPr/>
      <dgm:t>
        <a:bodyPr/>
        <a:lstStyle/>
        <a:p>
          <a:endParaRPr lang="es-PE"/>
        </a:p>
      </dgm:t>
    </dgm:pt>
    <dgm:pt modelId="{1B53A4F1-84BE-453B-A752-3DDD24A63FF0}" type="sibTrans" cxnId="{A64E2099-B695-4FA4-A215-092BF2DFC7FB}">
      <dgm:prSet/>
      <dgm:spPr/>
      <dgm:t>
        <a:bodyPr/>
        <a:lstStyle/>
        <a:p>
          <a:endParaRPr lang="es-PE"/>
        </a:p>
      </dgm:t>
    </dgm:pt>
    <dgm:pt modelId="{C6820024-8E76-4151-B0C6-153A64009DB9}">
      <dgm:prSet phldrT="[Texto]"/>
      <dgm:spPr/>
      <dgm:t>
        <a:bodyPr/>
        <a:lstStyle/>
        <a:p>
          <a:r>
            <a:rPr lang="es-PE" dirty="0" smtClean="0"/>
            <a:t>Riesgo2</a:t>
          </a:r>
          <a:endParaRPr lang="es-PE" dirty="0"/>
        </a:p>
      </dgm:t>
    </dgm:pt>
    <dgm:pt modelId="{4D8EB288-0337-4918-BC65-0F9B3A96DB98}" type="parTrans" cxnId="{DBFE5065-90A1-426B-AA0D-055C3F376A61}">
      <dgm:prSet/>
      <dgm:spPr/>
      <dgm:t>
        <a:bodyPr/>
        <a:lstStyle/>
        <a:p>
          <a:endParaRPr lang="es-PE"/>
        </a:p>
      </dgm:t>
    </dgm:pt>
    <dgm:pt modelId="{06BE69E5-7215-457E-8AF7-CA8EA7111F8D}" type="sibTrans" cxnId="{DBFE5065-90A1-426B-AA0D-055C3F376A61}">
      <dgm:prSet/>
      <dgm:spPr/>
      <dgm:t>
        <a:bodyPr/>
        <a:lstStyle/>
        <a:p>
          <a:endParaRPr lang="es-PE"/>
        </a:p>
      </dgm:t>
    </dgm:pt>
    <dgm:pt modelId="{81C889F5-1616-429B-9F17-0152016F30AE}">
      <dgm:prSet phldrT="[Texto]"/>
      <dgm:spPr/>
      <dgm:t>
        <a:bodyPr/>
        <a:lstStyle/>
        <a:p>
          <a:r>
            <a:rPr lang="es-PE" dirty="0" smtClean="0"/>
            <a:t>Riesgo 1</a:t>
          </a:r>
          <a:endParaRPr lang="es-PE" dirty="0"/>
        </a:p>
      </dgm:t>
    </dgm:pt>
    <dgm:pt modelId="{54758E19-2EAF-4485-82E0-19198B553D16}" type="parTrans" cxnId="{D503982E-E1BB-4E60-AB8E-7755934BAC74}">
      <dgm:prSet/>
      <dgm:spPr/>
      <dgm:t>
        <a:bodyPr/>
        <a:lstStyle/>
        <a:p>
          <a:endParaRPr lang="es-PE"/>
        </a:p>
      </dgm:t>
    </dgm:pt>
    <dgm:pt modelId="{9B16B320-35D0-410D-9F90-44A32858FE27}" type="sibTrans" cxnId="{D503982E-E1BB-4E60-AB8E-7755934BAC74}">
      <dgm:prSet/>
      <dgm:spPr/>
      <dgm:t>
        <a:bodyPr/>
        <a:lstStyle/>
        <a:p>
          <a:endParaRPr lang="es-PE"/>
        </a:p>
      </dgm:t>
    </dgm:pt>
    <dgm:pt modelId="{816B5929-F84C-4E59-B94E-58D9C18AA6A9}">
      <dgm:prSet phldrT="[Texto]"/>
      <dgm:spPr/>
      <dgm:t>
        <a:bodyPr/>
        <a:lstStyle/>
        <a:p>
          <a:r>
            <a:rPr lang="es-PE" b="1" dirty="0" smtClean="0"/>
            <a:t>Menor Impacto</a:t>
          </a:r>
          <a:endParaRPr lang="es-PE" b="1" dirty="0"/>
        </a:p>
      </dgm:t>
    </dgm:pt>
    <dgm:pt modelId="{29DDF286-2392-458D-9EA9-9A86960362F2}" type="parTrans" cxnId="{658687C4-2D55-4103-B742-39D5C6F65A1E}">
      <dgm:prSet/>
      <dgm:spPr/>
      <dgm:t>
        <a:bodyPr/>
        <a:lstStyle/>
        <a:p>
          <a:endParaRPr lang="es-PE"/>
        </a:p>
      </dgm:t>
    </dgm:pt>
    <dgm:pt modelId="{489D05BC-3704-406B-A009-D9F785E8AAE0}" type="sibTrans" cxnId="{658687C4-2D55-4103-B742-39D5C6F65A1E}">
      <dgm:prSet/>
      <dgm:spPr/>
      <dgm:t>
        <a:bodyPr/>
        <a:lstStyle/>
        <a:p>
          <a:endParaRPr lang="es-PE"/>
        </a:p>
      </dgm:t>
    </dgm:pt>
    <dgm:pt modelId="{2291D135-843F-416C-8D51-235FA8BCC6D3}">
      <dgm:prSet phldrT="[Texto]"/>
      <dgm:spPr/>
      <dgm:t>
        <a:bodyPr/>
        <a:lstStyle/>
        <a:p>
          <a:r>
            <a:rPr lang="es-PE" dirty="0" smtClean="0"/>
            <a:t>Riesgo 3</a:t>
          </a:r>
          <a:endParaRPr lang="es-PE" dirty="0"/>
        </a:p>
      </dgm:t>
    </dgm:pt>
    <dgm:pt modelId="{0EDC6649-6327-4D13-BB9E-11298FDBF096}" type="parTrans" cxnId="{7448F8BB-E402-4383-B147-96A139C7351C}">
      <dgm:prSet/>
      <dgm:spPr/>
      <dgm:t>
        <a:bodyPr/>
        <a:lstStyle/>
        <a:p>
          <a:endParaRPr lang="es-PE"/>
        </a:p>
      </dgm:t>
    </dgm:pt>
    <dgm:pt modelId="{2B789490-0BEE-4476-A4B9-35C248C227A2}" type="sibTrans" cxnId="{7448F8BB-E402-4383-B147-96A139C7351C}">
      <dgm:prSet/>
      <dgm:spPr/>
      <dgm:t>
        <a:bodyPr/>
        <a:lstStyle/>
        <a:p>
          <a:endParaRPr lang="es-PE"/>
        </a:p>
      </dgm:t>
    </dgm:pt>
    <dgm:pt modelId="{35966EAC-4C92-428C-B7DC-B17B0C986330}" type="pres">
      <dgm:prSet presAssocID="{43DC9804-7125-476E-87CB-12721749F14A}" presName="outerComposite" presStyleCnt="0">
        <dgm:presLayoutVars>
          <dgm:chMax val="2"/>
          <dgm:animLvl val="lvl"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755CD524-E18C-4247-A94C-39E4ABD022E7}" type="pres">
      <dgm:prSet presAssocID="{43DC9804-7125-476E-87CB-12721749F14A}" presName="dummyMaxCanvas" presStyleCnt="0"/>
      <dgm:spPr/>
      <dgm:t>
        <a:bodyPr/>
        <a:lstStyle/>
        <a:p>
          <a:endParaRPr lang="es-PE"/>
        </a:p>
      </dgm:t>
    </dgm:pt>
    <dgm:pt modelId="{EE2AFD03-D6CD-4D0E-998B-8B290794BB8A}" type="pres">
      <dgm:prSet presAssocID="{43DC9804-7125-476E-87CB-12721749F14A}" presName="parentComposite" presStyleCnt="0"/>
      <dgm:spPr/>
      <dgm:t>
        <a:bodyPr/>
        <a:lstStyle/>
        <a:p>
          <a:endParaRPr lang="es-PE"/>
        </a:p>
      </dgm:t>
    </dgm:pt>
    <dgm:pt modelId="{B98E11A1-AF44-4B66-A9D5-7922CAECB9F6}" type="pres">
      <dgm:prSet presAssocID="{43DC9804-7125-476E-87CB-12721749F14A}" presName="parent1" presStyleLbl="alignAccFollowNode1" presStyleIdx="0" presStyleCnt="4">
        <dgm:presLayoutVars>
          <dgm:chMax val="4"/>
        </dgm:presLayoutVars>
      </dgm:prSet>
      <dgm:spPr/>
      <dgm:t>
        <a:bodyPr/>
        <a:lstStyle/>
        <a:p>
          <a:endParaRPr lang="es-PE"/>
        </a:p>
      </dgm:t>
    </dgm:pt>
    <dgm:pt modelId="{D158DAC9-1D5B-4373-83D7-B822BD23D2F2}" type="pres">
      <dgm:prSet presAssocID="{43DC9804-7125-476E-87CB-12721749F14A}" presName="parent2" presStyleLbl="alignAccFollowNode1" presStyleIdx="1" presStyleCnt="4">
        <dgm:presLayoutVars>
          <dgm:chMax val="4"/>
        </dgm:presLayoutVars>
      </dgm:prSet>
      <dgm:spPr/>
      <dgm:t>
        <a:bodyPr/>
        <a:lstStyle/>
        <a:p>
          <a:endParaRPr lang="es-PE"/>
        </a:p>
      </dgm:t>
    </dgm:pt>
    <dgm:pt modelId="{5E0E2583-E72D-4675-82DB-B51D6CA2A2A2}" type="pres">
      <dgm:prSet presAssocID="{43DC9804-7125-476E-87CB-12721749F14A}" presName="childrenComposite" presStyleCnt="0"/>
      <dgm:spPr/>
      <dgm:t>
        <a:bodyPr/>
        <a:lstStyle/>
        <a:p>
          <a:endParaRPr lang="es-PE"/>
        </a:p>
      </dgm:t>
    </dgm:pt>
    <dgm:pt modelId="{76D0AB9F-7EFF-4850-8F5C-C4AF1630E07E}" type="pres">
      <dgm:prSet presAssocID="{43DC9804-7125-476E-87CB-12721749F14A}" presName="dummyMaxCanvas_ChildArea" presStyleCnt="0"/>
      <dgm:spPr/>
      <dgm:t>
        <a:bodyPr/>
        <a:lstStyle/>
        <a:p>
          <a:endParaRPr lang="es-PE"/>
        </a:p>
      </dgm:t>
    </dgm:pt>
    <dgm:pt modelId="{09BE59EE-20F1-4082-A4C3-CFB57CF68620}" type="pres">
      <dgm:prSet presAssocID="{43DC9804-7125-476E-87CB-12721749F14A}" presName="fulcrum" presStyleLbl="alignAccFollowNode1" presStyleIdx="2" presStyleCnt="4"/>
      <dgm:spPr/>
      <dgm:t>
        <a:bodyPr/>
        <a:lstStyle/>
        <a:p>
          <a:endParaRPr lang="es-PE"/>
        </a:p>
      </dgm:t>
    </dgm:pt>
    <dgm:pt modelId="{0A77B1E9-4338-4157-8F99-92A99BD80AB4}" type="pres">
      <dgm:prSet presAssocID="{43DC9804-7125-476E-87CB-12721749F14A}" presName="balance_21" presStyleLbl="alignAccFollowNode1" presStyleIdx="3" presStyleCnt="4">
        <dgm:presLayoutVars>
          <dgm:bulletEnabled val="1"/>
        </dgm:presLayoutVars>
      </dgm:prSet>
      <dgm:spPr/>
    </dgm:pt>
    <dgm:pt modelId="{159A1AD0-B797-4AAA-9943-4E172C9457B3}" type="pres">
      <dgm:prSet presAssocID="{43DC9804-7125-476E-87CB-12721749F14A}" presName="left_21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4876A0D2-80D1-459B-9E63-3D89B29B13F3}" type="pres">
      <dgm:prSet presAssocID="{43DC9804-7125-476E-87CB-12721749F14A}" presName="left_21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9242B7E2-CE48-4657-A1AB-C8B16C609C64}" type="pres">
      <dgm:prSet presAssocID="{43DC9804-7125-476E-87CB-12721749F14A}" presName="right_21_1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ACC6DFD6-154F-4B1E-AC67-2A3273F1523D}" type="presOf" srcId="{81C889F5-1616-429B-9F17-0152016F30AE}" destId="{4876A0D2-80D1-459B-9E63-3D89B29B13F3}" srcOrd="0" destOrd="0" presId="urn:microsoft.com/office/officeart/2005/8/layout/balance1"/>
    <dgm:cxn modelId="{F94D8CA0-DA09-4D49-AF50-9B33AAEEC7D4}" type="presOf" srcId="{C6820024-8E76-4151-B0C6-153A64009DB9}" destId="{159A1AD0-B797-4AAA-9943-4E172C9457B3}" srcOrd="0" destOrd="0" presId="urn:microsoft.com/office/officeart/2005/8/layout/balance1"/>
    <dgm:cxn modelId="{68206C42-F999-49DC-BD13-88EB0BAF3DE4}" type="presOf" srcId="{816B5929-F84C-4E59-B94E-58D9C18AA6A9}" destId="{D158DAC9-1D5B-4373-83D7-B822BD23D2F2}" srcOrd="0" destOrd="0" presId="urn:microsoft.com/office/officeart/2005/8/layout/balance1"/>
    <dgm:cxn modelId="{A64E2099-B695-4FA4-A215-092BF2DFC7FB}" srcId="{43DC9804-7125-476E-87CB-12721749F14A}" destId="{673D80D4-8A28-4083-898C-C686BBB874B8}" srcOrd="0" destOrd="0" parTransId="{5CADB5A6-1300-45BE-9BF5-5E1556892308}" sibTransId="{1B53A4F1-84BE-453B-A752-3DDD24A63FF0}"/>
    <dgm:cxn modelId="{99BF840D-E27F-438D-9914-0D07E3B9AB28}" type="presOf" srcId="{2291D135-843F-416C-8D51-235FA8BCC6D3}" destId="{9242B7E2-CE48-4657-A1AB-C8B16C609C64}" srcOrd="0" destOrd="0" presId="urn:microsoft.com/office/officeart/2005/8/layout/balance1"/>
    <dgm:cxn modelId="{DBFE5065-90A1-426B-AA0D-055C3F376A61}" srcId="{673D80D4-8A28-4083-898C-C686BBB874B8}" destId="{C6820024-8E76-4151-B0C6-153A64009DB9}" srcOrd="0" destOrd="0" parTransId="{4D8EB288-0337-4918-BC65-0F9B3A96DB98}" sibTransId="{06BE69E5-7215-457E-8AF7-CA8EA7111F8D}"/>
    <dgm:cxn modelId="{39FB95A4-B3EA-475B-84D6-200CB312DED0}" type="presOf" srcId="{43DC9804-7125-476E-87CB-12721749F14A}" destId="{35966EAC-4C92-428C-B7DC-B17B0C986330}" srcOrd="0" destOrd="0" presId="urn:microsoft.com/office/officeart/2005/8/layout/balance1"/>
    <dgm:cxn modelId="{D503982E-E1BB-4E60-AB8E-7755934BAC74}" srcId="{673D80D4-8A28-4083-898C-C686BBB874B8}" destId="{81C889F5-1616-429B-9F17-0152016F30AE}" srcOrd="1" destOrd="0" parTransId="{54758E19-2EAF-4485-82E0-19198B553D16}" sibTransId="{9B16B320-35D0-410D-9F90-44A32858FE27}"/>
    <dgm:cxn modelId="{B9CB607B-B80D-4043-A34D-E643F68523D5}" type="presOf" srcId="{673D80D4-8A28-4083-898C-C686BBB874B8}" destId="{B98E11A1-AF44-4B66-A9D5-7922CAECB9F6}" srcOrd="0" destOrd="0" presId="urn:microsoft.com/office/officeart/2005/8/layout/balance1"/>
    <dgm:cxn modelId="{7448F8BB-E402-4383-B147-96A139C7351C}" srcId="{816B5929-F84C-4E59-B94E-58D9C18AA6A9}" destId="{2291D135-843F-416C-8D51-235FA8BCC6D3}" srcOrd="0" destOrd="0" parTransId="{0EDC6649-6327-4D13-BB9E-11298FDBF096}" sibTransId="{2B789490-0BEE-4476-A4B9-35C248C227A2}"/>
    <dgm:cxn modelId="{658687C4-2D55-4103-B742-39D5C6F65A1E}" srcId="{43DC9804-7125-476E-87CB-12721749F14A}" destId="{816B5929-F84C-4E59-B94E-58D9C18AA6A9}" srcOrd="1" destOrd="0" parTransId="{29DDF286-2392-458D-9EA9-9A86960362F2}" sibTransId="{489D05BC-3704-406B-A009-D9F785E8AAE0}"/>
    <dgm:cxn modelId="{CCFF8333-939D-4E2D-BC05-9C55996172D7}" type="presParOf" srcId="{35966EAC-4C92-428C-B7DC-B17B0C986330}" destId="{755CD524-E18C-4247-A94C-39E4ABD022E7}" srcOrd="0" destOrd="0" presId="urn:microsoft.com/office/officeart/2005/8/layout/balance1"/>
    <dgm:cxn modelId="{5A9F496B-B60A-4093-B33B-124F0504FDA4}" type="presParOf" srcId="{35966EAC-4C92-428C-B7DC-B17B0C986330}" destId="{EE2AFD03-D6CD-4D0E-998B-8B290794BB8A}" srcOrd="1" destOrd="0" presId="urn:microsoft.com/office/officeart/2005/8/layout/balance1"/>
    <dgm:cxn modelId="{3A170CB1-FF8F-405E-9F04-1202DEBD77BD}" type="presParOf" srcId="{EE2AFD03-D6CD-4D0E-998B-8B290794BB8A}" destId="{B98E11A1-AF44-4B66-A9D5-7922CAECB9F6}" srcOrd="0" destOrd="0" presId="urn:microsoft.com/office/officeart/2005/8/layout/balance1"/>
    <dgm:cxn modelId="{28CA2D0D-BC0A-4EEA-8A95-0DF762E4D952}" type="presParOf" srcId="{EE2AFD03-D6CD-4D0E-998B-8B290794BB8A}" destId="{D158DAC9-1D5B-4373-83D7-B822BD23D2F2}" srcOrd="1" destOrd="0" presId="urn:microsoft.com/office/officeart/2005/8/layout/balance1"/>
    <dgm:cxn modelId="{7AB291B7-13AB-4CDD-B8B7-77B038190B4C}" type="presParOf" srcId="{35966EAC-4C92-428C-B7DC-B17B0C986330}" destId="{5E0E2583-E72D-4675-82DB-B51D6CA2A2A2}" srcOrd="2" destOrd="0" presId="urn:microsoft.com/office/officeart/2005/8/layout/balance1"/>
    <dgm:cxn modelId="{3E24BDBC-3625-4261-84EE-CD5313436806}" type="presParOf" srcId="{5E0E2583-E72D-4675-82DB-B51D6CA2A2A2}" destId="{76D0AB9F-7EFF-4850-8F5C-C4AF1630E07E}" srcOrd="0" destOrd="0" presId="urn:microsoft.com/office/officeart/2005/8/layout/balance1"/>
    <dgm:cxn modelId="{8144A53F-3178-478A-9A33-571B3A05FEB6}" type="presParOf" srcId="{5E0E2583-E72D-4675-82DB-B51D6CA2A2A2}" destId="{09BE59EE-20F1-4082-A4C3-CFB57CF68620}" srcOrd="1" destOrd="0" presId="urn:microsoft.com/office/officeart/2005/8/layout/balance1"/>
    <dgm:cxn modelId="{07D8E409-7689-4A9E-BF98-4DB9325040B0}" type="presParOf" srcId="{5E0E2583-E72D-4675-82DB-B51D6CA2A2A2}" destId="{0A77B1E9-4338-4157-8F99-92A99BD80AB4}" srcOrd="2" destOrd="0" presId="urn:microsoft.com/office/officeart/2005/8/layout/balance1"/>
    <dgm:cxn modelId="{6F64B1C7-24CC-4D36-BDE0-AC93A24311D3}" type="presParOf" srcId="{5E0E2583-E72D-4675-82DB-B51D6CA2A2A2}" destId="{159A1AD0-B797-4AAA-9943-4E172C9457B3}" srcOrd="3" destOrd="0" presId="urn:microsoft.com/office/officeart/2005/8/layout/balance1"/>
    <dgm:cxn modelId="{D1419E1F-F294-4304-8560-07CEDF2FFAA8}" type="presParOf" srcId="{5E0E2583-E72D-4675-82DB-B51D6CA2A2A2}" destId="{4876A0D2-80D1-459B-9E63-3D89B29B13F3}" srcOrd="4" destOrd="0" presId="urn:microsoft.com/office/officeart/2005/8/layout/balance1"/>
    <dgm:cxn modelId="{8862E555-E316-41EC-B881-AB67609CB4E5}" type="presParOf" srcId="{5E0E2583-E72D-4675-82DB-B51D6CA2A2A2}" destId="{9242B7E2-CE48-4657-A1AB-C8B16C609C64}" srcOrd="5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E69C752-FFB3-443C-87E0-F9B0295401B1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9CE071A8-4828-4BBA-8539-A7250C6564F7}">
      <dgm:prSet phldrT="[Texto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s-PE" b="1" dirty="0" smtClean="0"/>
            <a:t>FASE 1</a:t>
          </a:r>
          <a:endParaRPr lang="es-PE" b="1" dirty="0"/>
        </a:p>
      </dgm:t>
    </dgm:pt>
    <dgm:pt modelId="{52D995F5-3395-4ECB-9CFC-C465B420EBDC}" type="parTrans" cxnId="{94A556CC-DB2E-4EC0-B526-F9BC08BA7032}">
      <dgm:prSet/>
      <dgm:spPr/>
      <dgm:t>
        <a:bodyPr/>
        <a:lstStyle/>
        <a:p>
          <a:endParaRPr lang="es-PE" b="1"/>
        </a:p>
      </dgm:t>
    </dgm:pt>
    <dgm:pt modelId="{5230C054-1279-4270-918B-48387250C601}" type="sibTrans" cxnId="{94A556CC-DB2E-4EC0-B526-F9BC08BA7032}">
      <dgm:prSet/>
      <dgm:spPr/>
      <dgm:t>
        <a:bodyPr/>
        <a:lstStyle/>
        <a:p>
          <a:endParaRPr lang="es-PE" b="1"/>
        </a:p>
      </dgm:t>
    </dgm:pt>
    <dgm:pt modelId="{8DD0647D-4D0F-4902-9F01-5E5D9F891374}">
      <dgm:prSet phldrT="[Texto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s-PE" b="1" dirty="0" smtClean="0"/>
            <a:t>FASE 2</a:t>
          </a:r>
          <a:endParaRPr lang="es-PE" b="1" dirty="0"/>
        </a:p>
      </dgm:t>
    </dgm:pt>
    <dgm:pt modelId="{E8AADB18-8D44-4D9A-97B7-FF714AA32059}" type="parTrans" cxnId="{CA78CC69-948A-4F38-B9F1-1B7D08388364}">
      <dgm:prSet/>
      <dgm:spPr/>
      <dgm:t>
        <a:bodyPr/>
        <a:lstStyle/>
        <a:p>
          <a:endParaRPr lang="es-PE" b="1"/>
        </a:p>
      </dgm:t>
    </dgm:pt>
    <dgm:pt modelId="{830E21FF-A2E2-41AD-9326-09566F28D649}" type="sibTrans" cxnId="{CA78CC69-948A-4F38-B9F1-1B7D08388364}">
      <dgm:prSet/>
      <dgm:spPr/>
      <dgm:t>
        <a:bodyPr/>
        <a:lstStyle/>
        <a:p>
          <a:endParaRPr lang="es-PE" b="1"/>
        </a:p>
      </dgm:t>
    </dgm:pt>
    <dgm:pt modelId="{3287AC11-EF31-45D8-9D7E-4AF356319F77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PE" b="1" dirty="0" smtClean="0"/>
            <a:t>FASE 3</a:t>
          </a:r>
          <a:endParaRPr lang="es-PE" b="1" dirty="0"/>
        </a:p>
      </dgm:t>
    </dgm:pt>
    <dgm:pt modelId="{892CC532-6308-4548-94FF-4FE091B3BED9}" type="parTrans" cxnId="{B64871CC-FBA0-4657-8FDD-B7FC4AA32055}">
      <dgm:prSet/>
      <dgm:spPr/>
      <dgm:t>
        <a:bodyPr/>
        <a:lstStyle/>
        <a:p>
          <a:endParaRPr lang="es-PE" b="1"/>
        </a:p>
      </dgm:t>
    </dgm:pt>
    <dgm:pt modelId="{7B7C125C-FAF3-4863-B7A1-39D3767B7F8B}" type="sibTrans" cxnId="{B64871CC-FBA0-4657-8FDD-B7FC4AA32055}">
      <dgm:prSet/>
      <dgm:spPr/>
      <dgm:t>
        <a:bodyPr/>
        <a:lstStyle/>
        <a:p>
          <a:endParaRPr lang="es-PE" b="1"/>
        </a:p>
      </dgm:t>
    </dgm:pt>
    <dgm:pt modelId="{F6DB34E1-6FA1-40B8-9E7F-F7FE7A8E2231}" type="pres">
      <dgm:prSet presAssocID="{1E69C752-FFB3-443C-87E0-F9B0295401B1}" presName="Name0" presStyleCnt="0">
        <dgm:presLayoutVars>
          <dgm:dir/>
          <dgm:animLvl val="lvl"/>
          <dgm:resizeHandles val="exact"/>
        </dgm:presLayoutVars>
      </dgm:prSet>
      <dgm:spPr/>
    </dgm:pt>
    <dgm:pt modelId="{8E75D1AB-AB9E-4437-9E6B-0F8E0BF693E1}" type="pres">
      <dgm:prSet presAssocID="{9CE071A8-4828-4BBA-8539-A7250C6564F7}" presName="parTxOnly" presStyleLbl="node1" presStyleIdx="0" presStyleCnt="3" custScaleX="99247" custScaleY="10161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16EE4375-E80B-40E3-9FA4-CCB560C66959}" type="pres">
      <dgm:prSet presAssocID="{5230C054-1279-4270-918B-48387250C601}" presName="parTxOnlySpace" presStyleCnt="0"/>
      <dgm:spPr/>
    </dgm:pt>
    <dgm:pt modelId="{2CA60F9B-8AAF-4DC9-B371-F6896AEC6247}" type="pres">
      <dgm:prSet presAssocID="{8DD0647D-4D0F-4902-9F01-5E5D9F89137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0EDBF7E0-C667-4E57-8B38-E818945AA903}" type="pres">
      <dgm:prSet presAssocID="{830E21FF-A2E2-41AD-9326-09566F28D649}" presName="parTxOnlySpace" presStyleCnt="0"/>
      <dgm:spPr/>
    </dgm:pt>
    <dgm:pt modelId="{6B4C83E2-C549-4B59-B893-CCC90611DF8C}" type="pres">
      <dgm:prSet presAssocID="{3287AC11-EF31-45D8-9D7E-4AF356319F77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62690E9A-E636-4E0C-B9EE-D33B49488E4B}" type="presOf" srcId="{9CE071A8-4828-4BBA-8539-A7250C6564F7}" destId="{8E75D1AB-AB9E-4437-9E6B-0F8E0BF693E1}" srcOrd="0" destOrd="0" presId="urn:microsoft.com/office/officeart/2005/8/layout/chevron1"/>
    <dgm:cxn modelId="{B64871CC-FBA0-4657-8FDD-B7FC4AA32055}" srcId="{1E69C752-FFB3-443C-87E0-F9B0295401B1}" destId="{3287AC11-EF31-45D8-9D7E-4AF356319F77}" srcOrd="2" destOrd="0" parTransId="{892CC532-6308-4548-94FF-4FE091B3BED9}" sibTransId="{7B7C125C-FAF3-4863-B7A1-39D3767B7F8B}"/>
    <dgm:cxn modelId="{CA78CC69-948A-4F38-B9F1-1B7D08388364}" srcId="{1E69C752-FFB3-443C-87E0-F9B0295401B1}" destId="{8DD0647D-4D0F-4902-9F01-5E5D9F891374}" srcOrd="1" destOrd="0" parTransId="{E8AADB18-8D44-4D9A-97B7-FF714AA32059}" sibTransId="{830E21FF-A2E2-41AD-9326-09566F28D649}"/>
    <dgm:cxn modelId="{E0B7489D-1464-43B9-822A-34AD95E23753}" type="presOf" srcId="{8DD0647D-4D0F-4902-9F01-5E5D9F891374}" destId="{2CA60F9B-8AAF-4DC9-B371-F6896AEC6247}" srcOrd="0" destOrd="0" presId="urn:microsoft.com/office/officeart/2005/8/layout/chevron1"/>
    <dgm:cxn modelId="{19E929F3-0F03-4678-B175-8EC49D66F86D}" type="presOf" srcId="{3287AC11-EF31-45D8-9D7E-4AF356319F77}" destId="{6B4C83E2-C549-4B59-B893-CCC90611DF8C}" srcOrd="0" destOrd="0" presId="urn:microsoft.com/office/officeart/2005/8/layout/chevron1"/>
    <dgm:cxn modelId="{94A556CC-DB2E-4EC0-B526-F9BC08BA7032}" srcId="{1E69C752-FFB3-443C-87E0-F9B0295401B1}" destId="{9CE071A8-4828-4BBA-8539-A7250C6564F7}" srcOrd="0" destOrd="0" parTransId="{52D995F5-3395-4ECB-9CFC-C465B420EBDC}" sibTransId="{5230C054-1279-4270-918B-48387250C601}"/>
    <dgm:cxn modelId="{447F5782-EA6E-40C4-B143-72B829E5C1E5}" type="presOf" srcId="{1E69C752-FFB3-443C-87E0-F9B0295401B1}" destId="{F6DB34E1-6FA1-40B8-9E7F-F7FE7A8E2231}" srcOrd="0" destOrd="0" presId="urn:microsoft.com/office/officeart/2005/8/layout/chevron1"/>
    <dgm:cxn modelId="{F61AAE5A-06C7-476D-9093-BF4EE1B8EF5F}" type="presParOf" srcId="{F6DB34E1-6FA1-40B8-9E7F-F7FE7A8E2231}" destId="{8E75D1AB-AB9E-4437-9E6B-0F8E0BF693E1}" srcOrd="0" destOrd="0" presId="urn:microsoft.com/office/officeart/2005/8/layout/chevron1"/>
    <dgm:cxn modelId="{E41C1B85-6F76-452A-A5B3-A864C39AFEA4}" type="presParOf" srcId="{F6DB34E1-6FA1-40B8-9E7F-F7FE7A8E2231}" destId="{16EE4375-E80B-40E3-9FA4-CCB560C66959}" srcOrd="1" destOrd="0" presId="urn:microsoft.com/office/officeart/2005/8/layout/chevron1"/>
    <dgm:cxn modelId="{93179834-B899-40F2-A402-7EA03FD5D407}" type="presParOf" srcId="{F6DB34E1-6FA1-40B8-9E7F-F7FE7A8E2231}" destId="{2CA60F9B-8AAF-4DC9-B371-F6896AEC6247}" srcOrd="2" destOrd="0" presId="urn:microsoft.com/office/officeart/2005/8/layout/chevron1"/>
    <dgm:cxn modelId="{C88EDF69-6499-414D-A214-9BB0E5D1B61A}" type="presParOf" srcId="{F6DB34E1-6FA1-40B8-9E7F-F7FE7A8E2231}" destId="{0EDBF7E0-C667-4E57-8B38-E818945AA903}" srcOrd="3" destOrd="0" presId="urn:microsoft.com/office/officeart/2005/8/layout/chevron1"/>
    <dgm:cxn modelId="{B43204CD-7557-4DAE-AD8D-A19BFEB0533E}" type="presParOf" srcId="{F6DB34E1-6FA1-40B8-9E7F-F7FE7A8E2231}" destId="{6B4C83E2-C549-4B59-B893-CCC90611DF8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E69C752-FFB3-443C-87E0-F9B0295401B1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9CE071A8-4828-4BBA-8539-A7250C6564F7}">
      <dgm:prSet phldrT="[Texto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s-PE" b="1" dirty="0" smtClean="0"/>
            <a:t>FASE 4</a:t>
          </a:r>
          <a:endParaRPr lang="es-PE" b="1" dirty="0"/>
        </a:p>
      </dgm:t>
    </dgm:pt>
    <dgm:pt modelId="{52D995F5-3395-4ECB-9CFC-C465B420EBDC}" type="parTrans" cxnId="{94A556CC-DB2E-4EC0-B526-F9BC08BA7032}">
      <dgm:prSet/>
      <dgm:spPr/>
      <dgm:t>
        <a:bodyPr/>
        <a:lstStyle/>
        <a:p>
          <a:endParaRPr lang="es-PE"/>
        </a:p>
      </dgm:t>
    </dgm:pt>
    <dgm:pt modelId="{5230C054-1279-4270-918B-48387250C601}" type="sibTrans" cxnId="{94A556CC-DB2E-4EC0-B526-F9BC08BA7032}">
      <dgm:prSet/>
      <dgm:spPr/>
      <dgm:t>
        <a:bodyPr/>
        <a:lstStyle/>
        <a:p>
          <a:endParaRPr lang="es-PE"/>
        </a:p>
      </dgm:t>
    </dgm:pt>
    <dgm:pt modelId="{8DD0647D-4D0F-4902-9F01-5E5D9F891374}">
      <dgm:prSet phldrT="[Texto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s-PE" b="1" dirty="0" smtClean="0"/>
            <a:t>FASE 5</a:t>
          </a:r>
          <a:endParaRPr lang="es-PE" b="1" dirty="0"/>
        </a:p>
      </dgm:t>
    </dgm:pt>
    <dgm:pt modelId="{E8AADB18-8D44-4D9A-97B7-FF714AA32059}" type="parTrans" cxnId="{CA78CC69-948A-4F38-B9F1-1B7D08388364}">
      <dgm:prSet/>
      <dgm:spPr/>
      <dgm:t>
        <a:bodyPr/>
        <a:lstStyle/>
        <a:p>
          <a:endParaRPr lang="es-PE"/>
        </a:p>
      </dgm:t>
    </dgm:pt>
    <dgm:pt modelId="{830E21FF-A2E2-41AD-9326-09566F28D649}" type="sibTrans" cxnId="{CA78CC69-948A-4F38-B9F1-1B7D08388364}">
      <dgm:prSet/>
      <dgm:spPr/>
      <dgm:t>
        <a:bodyPr/>
        <a:lstStyle/>
        <a:p>
          <a:endParaRPr lang="es-PE"/>
        </a:p>
      </dgm:t>
    </dgm:pt>
    <dgm:pt modelId="{F6DB34E1-6FA1-40B8-9E7F-F7FE7A8E2231}" type="pres">
      <dgm:prSet presAssocID="{1E69C752-FFB3-443C-87E0-F9B0295401B1}" presName="Name0" presStyleCnt="0">
        <dgm:presLayoutVars>
          <dgm:dir/>
          <dgm:animLvl val="lvl"/>
          <dgm:resizeHandles val="exact"/>
        </dgm:presLayoutVars>
      </dgm:prSet>
      <dgm:spPr/>
    </dgm:pt>
    <dgm:pt modelId="{8E75D1AB-AB9E-4437-9E6B-0F8E0BF693E1}" type="pres">
      <dgm:prSet presAssocID="{9CE071A8-4828-4BBA-8539-A7250C6564F7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16EE4375-E80B-40E3-9FA4-CCB560C66959}" type="pres">
      <dgm:prSet presAssocID="{5230C054-1279-4270-918B-48387250C601}" presName="parTxOnlySpace" presStyleCnt="0"/>
      <dgm:spPr/>
    </dgm:pt>
    <dgm:pt modelId="{2CA60F9B-8AAF-4DC9-B371-F6896AEC6247}" type="pres">
      <dgm:prSet presAssocID="{8DD0647D-4D0F-4902-9F01-5E5D9F891374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FC66E20D-172C-498D-B40A-67FAA09212EA}" type="presOf" srcId="{9CE071A8-4828-4BBA-8539-A7250C6564F7}" destId="{8E75D1AB-AB9E-4437-9E6B-0F8E0BF693E1}" srcOrd="0" destOrd="0" presId="urn:microsoft.com/office/officeart/2005/8/layout/chevron1"/>
    <dgm:cxn modelId="{94A556CC-DB2E-4EC0-B526-F9BC08BA7032}" srcId="{1E69C752-FFB3-443C-87E0-F9B0295401B1}" destId="{9CE071A8-4828-4BBA-8539-A7250C6564F7}" srcOrd="0" destOrd="0" parTransId="{52D995F5-3395-4ECB-9CFC-C465B420EBDC}" sibTransId="{5230C054-1279-4270-918B-48387250C601}"/>
    <dgm:cxn modelId="{2302C2DA-8CAE-48C8-BD37-CE2D02BE1003}" type="presOf" srcId="{1E69C752-FFB3-443C-87E0-F9B0295401B1}" destId="{F6DB34E1-6FA1-40B8-9E7F-F7FE7A8E2231}" srcOrd="0" destOrd="0" presId="urn:microsoft.com/office/officeart/2005/8/layout/chevron1"/>
    <dgm:cxn modelId="{73B9827E-628A-4F87-93BF-655275D0ACAC}" type="presOf" srcId="{8DD0647D-4D0F-4902-9F01-5E5D9F891374}" destId="{2CA60F9B-8AAF-4DC9-B371-F6896AEC6247}" srcOrd="0" destOrd="0" presId="urn:microsoft.com/office/officeart/2005/8/layout/chevron1"/>
    <dgm:cxn modelId="{CA78CC69-948A-4F38-B9F1-1B7D08388364}" srcId="{1E69C752-FFB3-443C-87E0-F9B0295401B1}" destId="{8DD0647D-4D0F-4902-9F01-5E5D9F891374}" srcOrd="1" destOrd="0" parTransId="{E8AADB18-8D44-4D9A-97B7-FF714AA32059}" sibTransId="{830E21FF-A2E2-41AD-9326-09566F28D649}"/>
    <dgm:cxn modelId="{9E7C571B-AC2D-4761-8BE7-4C950E0DFEA0}" type="presParOf" srcId="{F6DB34E1-6FA1-40B8-9E7F-F7FE7A8E2231}" destId="{8E75D1AB-AB9E-4437-9E6B-0F8E0BF693E1}" srcOrd="0" destOrd="0" presId="urn:microsoft.com/office/officeart/2005/8/layout/chevron1"/>
    <dgm:cxn modelId="{D2FAA80C-04F5-49A6-93D7-ACCA956013AF}" type="presParOf" srcId="{F6DB34E1-6FA1-40B8-9E7F-F7FE7A8E2231}" destId="{16EE4375-E80B-40E3-9FA4-CCB560C66959}" srcOrd="1" destOrd="0" presId="urn:microsoft.com/office/officeart/2005/8/layout/chevron1"/>
    <dgm:cxn modelId="{504B58FF-CA0A-41BD-93A0-79F336EB5852}" type="presParOf" srcId="{F6DB34E1-6FA1-40B8-9E7F-F7FE7A8E2231}" destId="{2CA60F9B-8AAF-4DC9-B371-F6896AEC6247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4685DB-31FE-4C6D-B083-47C99D50B161}">
      <dsp:nvSpPr>
        <dsp:cNvPr id="0" name=""/>
        <dsp:cNvSpPr/>
      </dsp:nvSpPr>
      <dsp:spPr>
        <a:xfrm>
          <a:off x="0" y="3848500"/>
          <a:ext cx="7200800" cy="1263163"/>
        </a:xfrm>
        <a:prstGeom prst="rect">
          <a:avLst/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400" b="1" kern="1200" dirty="0"/>
            <a:t>MACROPROCESOS DE SOPORTE</a:t>
          </a:r>
        </a:p>
      </dsp:txBody>
      <dsp:txXfrm>
        <a:off x="0" y="3848500"/>
        <a:ext cx="7200800" cy="682108"/>
      </dsp:txXfrm>
    </dsp:sp>
    <dsp:sp modelId="{FB244897-546C-4774-889C-E3DDC636EDB6}">
      <dsp:nvSpPr>
        <dsp:cNvPr id="0" name=""/>
        <dsp:cNvSpPr/>
      </dsp:nvSpPr>
      <dsp:spPr>
        <a:xfrm>
          <a:off x="879" y="4505345"/>
          <a:ext cx="1439808" cy="581055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300" kern="1200" dirty="0"/>
            <a:t>Contabilidad y Presupuestos</a:t>
          </a:r>
        </a:p>
      </dsp:txBody>
      <dsp:txXfrm>
        <a:off x="879" y="4505345"/>
        <a:ext cx="1439808" cy="581055"/>
      </dsp:txXfrm>
    </dsp:sp>
    <dsp:sp modelId="{B61DC849-A0A7-4511-945F-CB7926E026ED}">
      <dsp:nvSpPr>
        <dsp:cNvPr id="0" name=""/>
        <dsp:cNvSpPr/>
      </dsp:nvSpPr>
      <dsp:spPr>
        <a:xfrm>
          <a:off x="1440687" y="4505345"/>
          <a:ext cx="1439808" cy="581055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300" kern="1200" dirty="0"/>
            <a:t>Gestión de Abastecimiento</a:t>
          </a:r>
        </a:p>
      </dsp:txBody>
      <dsp:txXfrm>
        <a:off x="1440687" y="4505345"/>
        <a:ext cx="1439808" cy="581055"/>
      </dsp:txXfrm>
    </dsp:sp>
    <dsp:sp modelId="{5BCB82FB-42CA-4BEC-B6F7-FF580849ECC9}">
      <dsp:nvSpPr>
        <dsp:cNvPr id="0" name=""/>
        <dsp:cNvSpPr/>
      </dsp:nvSpPr>
      <dsp:spPr>
        <a:xfrm>
          <a:off x="2880495" y="4505345"/>
          <a:ext cx="1439808" cy="581055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300" kern="1200" dirty="0"/>
            <a:t>Gestión de Obras Civiles</a:t>
          </a:r>
        </a:p>
      </dsp:txBody>
      <dsp:txXfrm>
        <a:off x="2880495" y="4505345"/>
        <a:ext cx="1439808" cy="581055"/>
      </dsp:txXfrm>
    </dsp:sp>
    <dsp:sp modelId="{579A47CA-AD29-4184-B309-360C6AFC59F8}">
      <dsp:nvSpPr>
        <dsp:cNvPr id="0" name=""/>
        <dsp:cNvSpPr/>
      </dsp:nvSpPr>
      <dsp:spPr>
        <a:xfrm>
          <a:off x="4320304" y="4505345"/>
          <a:ext cx="1439808" cy="581055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300" kern="1200" dirty="0"/>
            <a:t>Gestión de Recursos Humanos</a:t>
          </a:r>
        </a:p>
      </dsp:txBody>
      <dsp:txXfrm>
        <a:off x="4320304" y="4505345"/>
        <a:ext cx="1439808" cy="581055"/>
      </dsp:txXfrm>
    </dsp:sp>
    <dsp:sp modelId="{94362E6E-6081-453D-A719-7A789B665C77}">
      <dsp:nvSpPr>
        <dsp:cNvPr id="0" name=""/>
        <dsp:cNvSpPr/>
      </dsp:nvSpPr>
      <dsp:spPr>
        <a:xfrm>
          <a:off x="5760112" y="4505345"/>
          <a:ext cx="1439808" cy="581055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300" kern="1200" dirty="0"/>
            <a:t>Gestión de Control de Pagos</a:t>
          </a:r>
        </a:p>
      </dsp:txBody>
      <dsp:txXfrm>
        <a:off x="5760112" y="4505345"/>
        <a:ext cx="1439808" cy="581055"/>
      </dsp:txXfrm>
    </dsp:sp>
    <dsp:sp modelId="{F897B8A4-2593-479E-A097-7767919DDC0B}">
      <dsp:nvSpPr>
        <dsp:cNvPr id="0" name=""/>
        <dsp:cNvSpPr/>
      </dsp:nvSpPr>
      <dsp:spPr>
        <a:xfrm rot="10800000">
          <a:off x="0" y="1924702"/>
          <a:ext cx="7200800" cy="1942745"/>
        </a:xfrm>
        <a:prstGeom prst="upArrowCallout">
          <a:avLst/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400" b="1" kern="1200" dirty="0"/>
            <a:t>MACROPROCESOS OPERATIVOS</a:t>
          </a:r>
        </a:p>
      </dsp:txBody>
      <dsp:txXfrm rot="-10800000">
        <a:off x="0" y="1924702"/>
        <a:ext cx="7200800" cy="681903"/>
      </dsp:txXfrm>
    </dsp:sp>
    <dsp:sp modelId="{FA36ABE6-F1E1-4C74-9871-665B3044B504}">
      <dsp:nvSpPr>
        <dsp:cNvPr id="0" name=""/>
        <dsp:cNvSpPr/>
      </dsp:nvSpPr>
      <dsp:spPr>
        <a:xfrm>
          <a:off x="3516" y="2606605"/>
          <a:ext cx="2397922" cy="580881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300" kern="1200" dirty="0"/>
            <a:t>Gestión de Aseguramiento de la Calidad Educativa</a:t>
          </a:r>
        </a:p>
      </dsp:txBody>
      <dsp:txXfrm>
        <a:off x="3516" y="2606605"/>
        <a:ext cx="2397922" cy="580881"/>
      </dsp:txXfrm>
    </dsp:sp>
    <dsp:sp modelId="{6C725BD7-6D47-4804-89FE-13813260BABB}">
      <dsp:nvSpPr>
        <dsp:cNvPr id="0" name=""/>
        <dsp:cNvSpPr/>
      </dsp:nvSpPr>
      <dsp:spPr>
        <a:xfrm>
          <a:off x="2401438" y="2606605"/>
          <a:ext cx="2397922" cy="580881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300" kern="1200" dirty="0"/>
            <a:t>Gestión de Orientación Pastoral</a:t>
          </a:r>
        </a:p>
      </dsp:txBody>
      <dsp:txXfrm>
        <a:off x="2401438" y="2606605"/>
        <a:ext cx="2397922" cy="580881"/>
      </dsp:txXfrm>
    </dsp:sp>
    <dsp:sp modelId="{0F29972D-E67C-4839-828B-6EBDB8DEAAEE}">
      <dsp:nvSpPr>
        <dsp:cNvPr id="0" name=""/>
        <dsp:cNvSpPr/>
      </dsp:nvSpPr>
      <dsp:spPr>
        <a:xfrm>
          <a:off x="4799361" y="2606605"/>
          <a:ext cx="2397922" cy="580881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300" kern="1200" dirty="0"/>
            <a:t>Gestión de Educación Rural</a:t>
          </a:r>
        </a:p>
      </dsp:txBody>
      <dsp:txXfrm>
        <a:off x="4799361" y="2606605"/>
        <a:ext cx="2397922" cy="580881"/>
      </dsp:txXfrm>
    </dsp:sp>
    <dsp:sp modelId="{C426628A-1D98-44AD-9F04-FBB0C7AD99D0}">
      <dsp:nvSpPr>
        <dsp:cNvPr id="0" name=""/>
        <dsp:cNvSpPr/>
      </dsp:nvSpPr>
      <dsp:spPr>
        <a:xfrm rot="10800000">
          <a:off x="0" y="903"/>
          <a:ext cx="7200800" cy="1942745"/>
        </a:xfrm>
        <a:prstGeom prst="upArrowCallout">
          <a:avLst/>
        </a:prstGeom>
        <a:solidFill>
          <a:schemeClr val="dk1"/>
        </a:solidFill>
        <a:ln w="25400" cap="flat" cmpd="sng" algn="ctr">
          <a:solidFill>
            <a:schemeClr val="dk1">
              <a:shade val="50000"/>
            </a:schemeClr>
          </a:solidFill>
          <a:prstDash val="solid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400" b="1" kern="1200" dirty="0">
              <a:solidFill>
                <a:schemeClr val="bg1"/>
              </a:solidFill>
            </a:rPr>
            <a:t>MACROPROCESOS ESTRATÉGICOS</a:t>
          </a:r>
        </a:p>
      </dsp:txBody>
      <dsp:txXfrm rot="-10800000">
        <a:off x="0" y="903"/>
        <a:ext cx="7200800" cy="681903"/>
      </dsp:txXfrm>
    </dsp:sp>
    <dsp:sp modelId="{FFB4A47F-A657-4040-B9D3-1308F7B37399}">
      <dsp:nvSpPr>
        <dsp:cNvPr id="0" name=""/>
        <dsp:cNvSpPr/>
      </dsp:nvSpPr>
      <dsp:spPr>
        <a:xfrm>
          <a:off x="3516" y="682807"/>
          <a:ext cx="2397922" cy="580881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300" kern="1200" dirty="0"/>
            <a:t>Planificación</a:t>
          </a:r>
        </a:p>
      </dsp:txBody>
      <dsp:txXfrm>
        <a:off x="3516" y="682807"/>
        <a:ext cx="2397922" cy="580881"/>
      </dsp:txXfrm>
    </dsp:sp>
    <dsp:sp modelId="{2D32854F-6F3A-4635-B9E3-EE36855DB5F8}">
      <dsp:nvSpPr>
        <dsp:cNvPr id="0" name=""/>
        <dsp:cNvSpPr/>
      </dsp:nvSpPr>
      <dsp:spPr>
        <a:xfrm>
          <a:off x="2401438" y="682807"/>
          <a:ext cx="2397922" cy="580881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300" kern="1200" dirty="0"/>
            <a:t>Gestión de Imagen Institucional y Donaciones</a:t>
          </a:r>
        </a:p>
      </dsp:txBody>
      <dsp:txXfrm>
        <a:off x="2401438" y="682807"/>
        <a:ext cx="2397922" cy="580881"/>
      </dsp:txXfrm>
    </dsp:sp>
    <dsp:sp modelId="{DA706083-A83F-4AE2-9AEF-DDC4FEE62578}">
      <dsp:nvSpPr>
        <dsp:cNvPr id="0" name=""/>
        <dsp:cNvSpPr/>
      </dsp:nvSpPr>
      <dsp:spPr>
        <a:xfrm>
          <a:off x="4799361" y="682807"/>
          <a:ext cx="2397922" cy="580881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300" kern="1200" dirty="0"/>
            <a:t>Gestión de Proyectos</a:t>
          </a:r>
        </a:p>
      </dsp:txBody>
      <dsp:txXfrm>
        <a:off x="4799361" y="682807"/>
        <a:ext cx="2397922" cy="5808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B723BB-226C-4D8E-9C8F-3BC6EFCC03FB}">
      <dsp:nvSpPr>
        <dsp:cNvPr id="0" name=""/>
        <dsp:cNvSpPr/>
      </dsp:nvSpPr>
      <dsp:spPr>
        <a:xfrm>
          <a:off x="-694" y="203859"/>
          <a:ext cx="6632780" cy="768085"/>
        </a:xfrm>
        <a:prstGeom prst="rightArrow">
          <a:avLst>
            <a:gd name="adj1" fmla="val 5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254000" bIns="152904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300" b="1" kern="1200" dirty="0" smtClean="0"/>
            <a:t>OE1.</a:t>
          </a:r>
          <a:endParaRPr lang="es-PE" sz="1300" b="1" kern="1200" dirty="0"/>
        </a:p>
      </dsp:txBody>
      <dsp:txXfrm>
        <a:off x="-694" y="395880"/>
        <a:ext cx="6440759" cy="384043"/>
      </dsp:txXfrm>
    </dsp:sp>
    <dsp:sp modelId="{C7BEC4EE-6F56-4CAC-B9E2-C2002D9555A5}">
      <dsp:nvSpPr>
        <dsp:cNvPr id="0" name=""/>
        <dsp:cNvSpPr/>
      </dsp:nvSpPr>
      <dsp:spPr>
        <a:xfrm>
          <a:off x="20925" y="763217"/>
          <a:ext cx="1078492" cy="15048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 smtClean="0"/>
            <a:t>Completar el modelado de los Macroprocesos de Gestión de Abastecimiento, Contabilidad y Presupuestos; y Gestión de Obras Civiles.</a:t>
          </a:r>
          <a:endParaRPr lang="es-PE" sz="1100" kern="1200" dirty="0" smtClean="0"/>
        </a:p>
      </dsp:txBody>
      <dsp:txXfrm>
        <a:off x="20925" y="763217"/>
        <a:ext cx="1078492" cy="1504873"/>
      </dsp:txXfrm>
    </dsp:sp>
    <dsp:sp modelId="{3BD18C96-D45A-4B71-B5B5-B0C6FC55D039}">
      <dsp:nvSpPr>
        <dsp:cNvPr id="0" name=""/>
        <dsp:cNvSpPr/>
      </dsp:nvSpPr>
      <dsp:spPr>
        <a:xfrm>
          <a:off x="1155467" y="563906"/>
          <a:ext cx="5544396" cy="768085"/>
        </a:xfrm>
        <a:prstGeom prst="rightArrow">
          <a:avLst>
            <a:gd name="adj1" fmla="val 50000"/>
            <a:gd name="adj2" fmla="val 50000"/>
          </a:avLst>
        </a:prstGeom>
        <a:solidFill>
          <a:schemeClr val="accent2">
            <a:hueOff val="1170380"/>
            <a:satOff val="-1460"/>
            <a:lumOff val="3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254000" bIns="152904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300" b="1" kern="1200" dirty="0" smtClean="0"/>
            <a:t>OE2.</a:t>
          </a:r>
          <a:endParaRPr lang="es-PE" sz="1300" b="1" kern="1200" dirty="0"/>
        </a:p>
      </dsp:txBody>
      <dsp:txXfrm>
        <a:off x="1155467" y="755927"/>
        <a:ext cx="5352375" cy="384043"/>
      </dsp:txXfrm>
    </dsp:sp>
    <dsp:sp modelId="{79270A26-50A4-4D55-9ADA-50D6D53B25E5}">
      <dsp:nvSpPr>
        <dsp:cNvPr id="0" name=""/>
        <dsp:cNvSpPr/>
      </dsp:nvSpPr>
      <dsp:spPr>
        <a:xfrm>
          <a:off x="1153364" y="1115960"/>
          <a:ext cx="1078884" cy="215865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1170380"/>
              <a:satOff val="-1460"/>
              <a:lumOff val="34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 smtClean="0"/>
            <a:t>Realizar el modelado de los Macroprocesos de Gestión de Recursos Humanos, Gestión de Control de Pagos y Gestión de  Educación Rural.</a:t>
          </a:r>
          <a:endParaRPr lang="es-PE" sz="1200" kern="1200" dirty="0"/>
        </a:p>
      </dsp:txBody>
      <dsp:txXfrm>
        <a:off x="1153364" y="1115960"/>
        <a:ext cx="1078884" cy="2158652"/>
      </dsp:txXfrm>
    </dsp:sp>
    <dsp:sp modelId="{A44A4C86-F22A-41AB-A79B-E2AD6698B61E}">
      <dsp:nvSpPr>
        <dsp:cNvPr id="0" name=""/>
        <dsp:cNvSpPr/>
      </dsp:nvSpPr>
      <dsp:spPr>
        <a:xfrm>
          <a:off x="2309824" y="899941"/>
          <a:ext cx="4459621" cy="907302"/>
        </a:xfrm>
        <a:prstGeom prst="rightArrow">
          <a:avLst>
            <a:gd name="adj1" fmla="val 50000"/>
            <a:gd name="adj2" fmla="val 50000"/>
          </a:avLst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254000" bIns="152904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600" b="1" kern="1200" dirty="0" smtClean="0"/>
            <a:t>OE3.</a:t>
          </a:r>
          <a:endParaRPr lang="es-PE" sz="1600" b="1" kern="1200" dirty="0"/>
        </a:p>
      </dsp:txBody>
      <dsp:txXfrm>
        <a:off x="2309824" y="1126767"/>
        <a:ext cx="4232796" cy="453651"/>
      </dsp:txXfrm>
    </dsp:sp>
    <dsp:sp modelId="{8EC5CADF-EF7E-4F27-8E65-EA96A7B9A71D}">
      <dsp:nvSpPr>
        <dsp:cNvPr id="0" name=""/>
        <dsp:cNvSpPr/>
      </dsp:nvSpPr>
      <dsp:spPr>
        <a:xfrm>
          <a:off x="2160238" y="1621009"/>
          <a:ext cx="1663671" cy="36217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2340759"/>
              <a:satOff val="-2919"/>
              <a:lumOff val="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200" kern="1200" dirty="0" smtClean="0"/>
            <a:t>Modificar los procesos que se relacionen con los realizados por el Dpto. de Administración y a la Oficina de Coordinación de Programas Educativos Rurales, que pertenezcan a los Macroprocesos de Planificación; Gestión de Imagen Institucional y Donaciones;  Gestión de Proyectos; Gestión de Aseguramiento de la Calidad Educativa; y Gestión de Orientación Pastoral, desarrollados en el Proyecto de Tesis “Modelo de Negocios Empresarial de la Oficina Central Fe y Alegría”.</a:t>
          </a:r>
          <a:endParaRPr lang="es-PE" sz="1200" kern="1200" dirty="0"/>
        </a:p>
      </dsp:txBody>
      <dsp:txXfrm>
        <a:off x="2160238" y="1621009"/>
        <a:ext cx="1663671" cy="3621753"/>
      </dsp:txXfrm>
    </dsp:sp>
    <dsp:sp modelId="{0CD82B2E-AE47-4AEC-A806-1DEA6AEA6C38}">
      <dsp:nvSpPr>
        <dsp:cNvPr id="0" name=""/>
        <dsp:cNvSpPr/>
      </dsp:nvSpPr>
      <dsp:spPr>
        <a:xfrm>
          <a:off x="3744412" y="1404002"/>
          <a:ext cx="2954903" cy="768085"/>
        </a:xfrm>
        <a:prstGeom prst="rightArrow">
          <a:avLst>
            <a:gd name="adj1" fmla="val 50000"/>
            <a:gd name="adj2" fmla="val 50000"/>
          </a:avLst>
        </a:prstGeom>
        <a:solidFill>
          <a:schemeClr val="accent2">
            <a:hueOff val="3511139"/>
            <a:satOff val="-4379"/>
            <a:lumOff val="10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254000" bIns="152904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300" b="1" kern="1200" dirty="0" smtClean="0"/>
            <a:t>OE4.</a:t>
          </a:r>
          <a:endParaRPr lang="es-PE" sz="1300" b="1" kern="1200" dirty="0"/>
        </a:p>
      </dsp:txBody>
      <dsp:txXfrm>
        <a:off x="3744412" y="1596023"/>
        <a:ext cx="2762882" cy="384043"/>
      </dsp:txXfrm>
    </dsp:sp>
    <dsp:sp modelId="{B0C26EDE-A5A8-46C8-ADB7-848795BE8B1F}">
      <dsp:nvSpPr>
        <dsp:cNvPr id="0" name=""/>
        <dsp:cNvSpPr/>
      </dsp:nvSpPr>
      <dsp:spPr>
        <a:xfrm>
          <a:off x="3816429" y="1980065"/>
          <a:ext cx="1224071" cy="17685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3511139"/>
              <a:satOff val="-4379"/>
              <a:lumOff val="10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 smtClean="0"/>
            <a:t>Integrar los nuevos procesos definidos con los que fueron desarrollados en el Proyecto de Tesis “Modelo de Negocios Empresarial de la Oficina Central Fe y Alegría”.</a:t>
          </a:r>
          <a:endParaRPr lang="es-PE" sz="1100" kern="1200" dirty="0"/>
        </a:p>
      </dsp:txBody>
      <dsp:txXfrm>
        <a:off x="3816429" y="1980065"/>
        <a:ext cx="1224071" cy="1768546"/>
      </dsp:txXfrm>
    </dsp:sp>
    <dsp:sp modelId="{74FC3293-916E-4150-ABC2-46A9CAFBD4E1}">
      <dsp:nvSpPr>
        <dsp:cNvPr id="0" name=""/>
        <dsp:cNvSpPr/>
      </dsp:nvSpPr>
      <dsp:spPr>
        <a:xfrm>
          <a:off x="5039586" y="1788041"/>
          <a:ext cx="1729165" cy="768085"/>
        </a:xfrm>
        <a:prstGeom prst="rightArrow">
          <a:avLst>
            <a:gd name="adj1" fmla="val 50000"/>
            <a:gd name="adj2" fmla="val 50000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254000" bIns="152904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300" b="1" kern="1200" dirty="0" smtClean="0"/>
            <a:t>OE5.</a:t>
          </a:r>
          <a:endParaRPr lang="es-PE" sz="1300" b="1" kern="1200" dirty="0"/>
        </a:p>
      </dsp:txBody>
      <dsp:txXfrm>
        <a:off x="5039586" y="1980062"/>
        <a:ext cx="1537144" cy="384043"/>
      </dsp:txXfrm>
    </dsp:sp>
    <dsp:sp modelId="{4967F57D-5DA8-4AD5-9546-F790B1E1FA0A}">
      <dsp:nvSpPr>
        <dsp:cNvPr id="0" name=""/>
        <dsp:cNvSpPr/>
      </dsp:nvSpPr>
      <dsp:spPr>
        <a:xfrm>
          <a:off x="5112563" y="2412100"/>
          <a:ext cx="1273009" cy="17685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 smtClean="0"/>
            <a:t>Actualizar todos los documentos elaborados en el Proyecto de Tesis “Modelo de Negocios Empresarial de la Oficina Central Fe y Alegría”.</a:t>
          </a:r>
          <a:endParaRPr lang="es-PE" sz="1200" kern="1200" dirty="0"/>
        </a:p>
      </dsp:txBody>
      <dsp:txXfrm>
        <a:off x="5112563" y="2412100"/>
        <a:ext cx="1273009" cy="17685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34B4DE-7686-4B9F-B431-44B64EA7608B}">
      <dsp:nvSpPr>
        <dsp:cNvPr id="0" name=""/>
        <dsp:cNvSpPr/>
      </dsp:nvSpPr>
      <dsp:spPr>
        <a:xfrm>
          <a:off x="747621" y="491962"/>
          <a:ext cx="2742127" cy="15329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53EF2C-6E96-4E1F-89B7-D9FA067BFB33}">
      <dsp:nvSpPr>
        <dsp:cNvPr id="0" name=""/>
        <dsp:cNvSpPr/>
      </dsp:nvSpPr>
      <dsp:spPr>
        <a:xfrm>
          <a:off x="743949" y="586595"/>
          <a:ext cx="212250" cy="21225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1E20E0-23D9-4B4F-9352-E5CCF8890C1A}">
      <dsp:nvSpPr>
        <dsp:cNvPr id="0" name=""/>
        <dsp:cNvSpPr/>
      </dsp:nvSpPr>
      <dsp:spPr>
        <a:xfrm>
          <a:off x="674987" y="0"/>
          <a:ext cx="2889187" cy="610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3200" b="1" kern="1200" dirty="0" smtClean="0"/>
            <a:t>Alcance</a:t>
          </a:r>
          <a:endParaRPr lang="es-PE" sz="3200" b="1" kern="1200" dirty="0"/>
        </a:p>
      </dsp:txBody>
      <dsp:txXfrm>
        <a:off x="674987" y="0"/>
        <a:ext cx="2889187" cy="610611"/>
      </dsp:txXfrm>
    </dsp:sp>
    <dsp:sp modelId="{42875882-0EF3-402F-943B-E3DF592D1DD9}">
      <dsp:nvSpPr>
        <dsp:cNvPr id="0" name=""/>
        <dsp:cNvSpPr/>
      </dsp:nvSpPr>
      <dsp:spPr>
        <a:xfrm>
          <a:off x="674987" y="1233014"/>
          <a:ext cx="212244" cy="2122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B056A9-9BB5-473E-9539-630B3E9CECE5}">
      <dsp:nvSpPr>
        <dsp:cNvPr id="0" name=""/>
        <dsp:cNvSpPr/>
      </dsp:nvSpPr>
      <dsp:spPr>
        <a:xfrm>
          <a:off x="877230" y="1091764"/>
          <a:ext cx="2686944" cy="49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Mapa de Procesos</a:t>
          </a:r>
          <a:endParaRPr lang="es-PE" sz="1600" kern="1200" dirty="0"/>
        </a:p>
      </dsp:txBody>
      <dsp:txXfrm>
        <a:off x="877230" y="1091764"/>
        <a:ext cx="2686944" cy="494743"/>
      </dsp:txXfrm>
    </dsp:sp>
    <dsp:sp modelId="{D9949E5B-2F44-4F1F-901C-BAE76FEFCF30}">
      <dsp:nvSpPr>
        <dsp:cNvPr id="0" name=""/>
        <dsp:cNvSpPr/>
      </dsp:nvSpPr>
      <dsp:spPr>
        <a:xfrm>
          <a:off x="674987" y="1727757"/>
          <a:ext cx="212244" cy="2122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6868EE-D68D-4D23-B0AF-BEAC8C41ACC2}">
      <dsp:nvSpPr>
        <dsp:cNvPr id="0" name=""/>
        <dsp:cNvSpPr/>
      </dsp:nvSpPr>
      <dsp:spPr>
        <a:xfrm>
          <a:off x="877230" y="1586508"/>
          <a:ext cx="2686944" cy="49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Mapa de Procesos - Objetivos</a:t>
          </a:r>
          <a:endParaRPr lang="es-PE" sz="1600" kern="1200" dirty="0" smtClean="0"/>
        </a:p>
      </dsp:txBody>
      <dsp:txXfrm>
        <a:off x="877230" y="1586508"/>
        <a:ext cx="2686944" cy="494743"/>
      </dsp:txXfrm>
    </dsp:sp>
    <dsp:sp modelId="{C7F62DED-7E7E-46AE-9B46-B7B35B1AE410}">
      <dsp:nvSpPr>
        <dsp:cNvPr id="0" name=""/>
        <dsp:cNvSpPr/>
      </dsp:nvSpPr>
      <dsp:spPr>
        <a:xfrm>
          <a:off x="674987" y="2222500"/>
          <a:ext cx="212244" cy="2122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F446D1-89AF-41F4-8A1E-33D57E7CB0EC}">
      <dsp:nvSpPr>
        <dsp:cNvPr id="0" name=""/>
        <dsp:cNvSpPr/>
      </dsp:nvSpPr>
      <dsp:spPr>
        <a:xfrm>
          <a:off x="877230" y="2081251"/>
          <a:ext cx="2686944" cy="49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Definición  de Procesos</a:t>
          </a:r>
          <a:endParaRPr lang="es-PE" sz="1600" kern="1200" dirty="0" smtClean="0"/>
        </a:p>
      </dsp:txBody>
      <dsp:txXfrm>
        <a:off x="877230" y="2081251"/>
        <a:ext cx="2686944" cy="494743"/>
      </dsp:txXfrm>
    </dsp:sp>
    <dsp:sp modelId="{A50B8161-99EA-4263-BCF0-7FE7118EF809}">
      <dsp:nvSpPr>
        <dsp:cNvPr id="0" name=""/>
        <dsp:cNvSpPr/>
      </dsp:nvSpPr>
      <dsp:spPr>
        <a:xfrm>
          <a:off x="674987" y="2717244"/>
          <a:ext cx="212244" cy="2122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ACC31-E8D5-45D8-AE21-303FE97CDEBE}">
      <dsp:nvSpPr>
        <dsp:cNvPr id="0" name=""/>
        <dsp:cNvSpPr/>
      </dsp:nvSpPr>
      <dsp:spPr>
        <a:xfrm>
          <a:off x="877230" y="2575995"/>
          <a:ext cx="2686944" cy="49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Arquitectura de Procesos</a:t>
          </a:r>
          <a:endParaRPr lang="es-PE" sz="1600" kern="1200" dirty="0" smtClean="0"/>
        </a:p>
      </dsp:txBody>
      <dsp:txXfrm>
        <a:off x="877230" y="2575995"/>
        <a:ext cx="2686944" cy="494743"/>
      </dsp:txXfrm>
    </dsp:sp>
    <dsp:sp modelId="{8D997CB3-9D81-405D-A1B8-11D7AC1B67F0}">
      <dsp:nvSpPr>
        <dsp:cNvPr id="0" name=""/>
        <dsp:cNvSpPr/>
      </dsp:nvSpPr>
      <dsp:spPr>
        <a:xfrm>
          <a:off x="674987" y="3211987"/>
          <a:ext cx="212244" cy="2122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9CE519-B116-4B40-9340-23CE318769B7}">
      <dsp:nvSpPr>
        <dsp:cNvPr id="0" name=""/>
        <dsp:cNvSpPr/>
      </dsp:nvSpPr>
      <dsp:spPr>
        <a:xfrm>
          <a:off x="877230" y="3070738"/>
          <a:ext cx="2686944" cy="49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Matriz de Asignación de Responsabilidades (RAM)</a:t>
          </a:r>
          <a:endParaRPr lang="es-PE" sz="1600" kern="1200" dirty="0" smtClean="0"/>
        </a:p>
      </dsp:txBody>
      <dsp:txXfrm>
        <a:off x="877230" y="3070738"/>
        <a:ext cx="2686944" cy="494743"/>
      </dsp:txXfrm>
    </dsp:sp>
    <dsp:sp modelId="{D191E4D4-8AD8-41E2-8830-CA40FA234E98}">
      <dsp:nvSpPr>
        <dsp:cNvPr id="0" name=""/>
        <dsp:cNvSpPr/>
      </dsp:nvSpPr>
      <dsp:spPr>
        <a:xfrm>
          <a:off x="674987" y="3706731"/>
          <a:ext cx="212244" cy="2122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7C6AF1-6843-40D0-A208-4F732951E8F8}">
      <dsp:nvSpPr>
        <dsp:cNvPr id="0" name=""/>
        <dsp:cNvSpPr/>
      </dsp:nvSpPr>
      <dsp:spPr>
        <a:xfrm>
          <a:off x="877230" y="3565481"/>
          <a:ext cx="2686944" cy="49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Stakeholders Empresariales</a:t>
          </a:r>
          <a:endParaRPr lang="es-PE" sz="1600" kern="1200" dirty="0"/>
        </a:p>
      </dsp:txBody>
      <dsp:txXfrm>
        <a:off x="877230" y="3565481"/>
        <a:ext cx="2686944" cy="494743"/>
      </dsp:txXfrm>
    </dsp:sp>
    <dsp:sp modelId="{8D122107-EFFF-47CF-8D3B-8C1C3A74440C}">
      <dsp:nvSpPr>
        <dsp:cNvPr id="0" name=""/>
        <dsp:cNvSpPr/>
      </dsp:nvSpPr>
      <dsp:spPr>
        <a:xfrm>
          <a:off x="3797895" y="491962"/>
          <a:ext cx="2742156" cy="15329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A97D69-284B-4ECF-934E-B26D426CBA54}">
      <dsp:nvSpPr>
        <dsp:cNvPr id="0" name=""/>
        <dsp:cNvSpPr/>
      </dsp:nvSpPr>
      <dsp:spPr>
        <a:xfrm>
          <a:off x="3672408" y="576063"/>
          <a:ext cx="212250" cy="21225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4CA48F-9FDF-4AC4-A5C3-5037A05BFFCB}">
      <dsp:nvSpPr>
        <dsp:cNvPr id="0" name=""/>
        <dsp:cNvSpPr/>
      </dsp:nvSpPr>
      <dsp:spPr>
        <a:xfrm>
          <a:off x="3708633" y="0"/>
          <a:ext cx="2889187" cy="610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PE" sz="1600" b="1" kern="1200" dirty="0"/>
        </a:p>
      </dsp:txBody>
      <dsp:txXfrm>
        <a:off x="3708633" y="0"/>
        <a:ext cx="2889187" cy="610611"/>
      </dsp:txXfrm>
    </dsp:sp>
    <dsp:sp modelId="{257C6FB8-8BD9-4FF3-93BA-4BAF002E74F1}">
      <dsp:nvSpPr>
        <dsp:cNvPr id="0" name=""/>
        <dsp:cNvSpPr/>
      </dsp:nvSpPr>
      <dsp:spPr>
        <a:xfrm>
          <a:off x="3708633" y="1233014"/>
          <a:ext cx="212244" cy="2122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2BAE95-2256-467F-A370-2751C4EBF676}">
      <dsp:nvSpPr>
        <dsp:cNvPr id="0" name=""/>
        <dsp:cNvSpPr/>
      </dsp:nvSpPr>
      <dsp:spPr>
        <a:xfrm>
          <a:off x="3910876" y="1091764"/>
          <a:ext cx="2686944" cy="49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Modelo de Dominio</a:t>
          </a:r>
          <a:endParaRPr lang="es-PE" sz="1600" kern="1200" dirty="0"/>
        </a:p>
      </dsp:txBody>
      <dsp:txXfrm>
        <a:off x="3910876" y="1091764"/>
        <a:ext cx="2686944" cy="494743"/>
      </dsp:txXfrm>
    </dsp:sp>
    <dsp:sp modelId="{BC61C9B8-4E17-466A-8F56-E0E9887BCA7E}">
      <dsp:nvSpPr>
        <dsp:cNvPr id="0" name=""/>
        <dsp:cNvSpPr/>
      </dsp:nvSpPr>
      <dsp:spPr>
        <a:xfrm>
          <a:off x="3708633" y="1727757"/>
          <a:ext cx="212244" cy="2122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E83E0B-F351-41E5-BCA6-FFDFBFD24187}">
      <dsp:nvSpPr>
        <dsp:cNvPr id="0" name=""/>
        <dsp:cNvSpPr/>
      </dsp:nvSpPr>
      <dsp:spPr>
        <a:xfrm>
          <a:off x="3910876" y="1586508"/>
          <a:ext cx="2686944" cy="49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Reglas de Negocio</a:t>
          </a:r>
          <a:endParaRPr lang="es-PE" sz="1600" kern="1200" dirty="0"/>
        </a:p>
      </dsp:txBody>
      <dsp:txXfrm>
        <a:off x="3910876" y="1586508"/>
        <a:ext cx="2686944" cy="494743"/>
      </dsp:txXfrm>
    </dsp:sp>
    <dsp:sp modelId="{E52A1BE9-BDB9-4E01-9D86-4B7DDB373B3A}">
      <dsp:nvSpPr>
        <dsp:cNvPr id="0" name=""/>
        <dsp:cNvSpPr/>
      </dsp:nvSpPr>
      <dsp:spPr>
        <a:xfrm>
          <a:off x="3708633" y="2222500"/>
          <a:ext cx="212244" cy="2122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B6B7B4-44CF-4334-BB25-FD99F1317EE9}">
      <dsp:nvSpPr>
        <dsp:cNvPr id="0" name=""/>
        <dsp:cNvSpPr/>
      </dsp:nvSpPr>
      <dsp:spPr>
        <a:xfrm>
          <a:off x="3910876" y="2081251"/>
          <a:ext cx="2686944" cy="49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Mapeo Entidad – Proceso</a:t>
          </a:r>
          <a:endParaRPr lang="es-PE" sz="1600" kern="1200" dirty="0"/>
        </a:p>
      </dsp:txBody>
      <dsp:txXfrm>
        <a:off x="3910876" y="2081251"/>
        <a:ext cx="2686944" cy="494743"/>
      </dsp:txXfrm>
    </dsp:sp>
    <dsp:sp modelId="{1730F3B7-C2EC-4166-B74F-ECD7F96755DB}">
      <dsp:nvSpPr>
        <dsp:cNvPr id="0" name=""/>
        <dsp:cNvSpPr/>
      </dsp:nvSpPr>
      <dsp:spPr>
        <a:xfrm>
          <a:off x="3708633" y="2717244"/>
          <a:ext cx="212244" cy="2122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69E021-09BE-4A80-9092-C0FF2D082120}">
      <dsp:nvSpPr>
        <dsp:cNvPr id="0" name=""/>
        <dsp:cNvSpPr/>
      </dsp:nvSpPr>
      <dsp:spPr>
        <a:xfrm>
          <a:off x="3910876" y="2575995"/>
          <a:ext cx="2686944" cy="49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Priorización de Procesos</a:t>
          </a:r>
          <a:endParaRPr lang="es-PE" sz="1600" kern="1200" dirty="0"/>
        </a:p>
      </dsp:txBody>
      <dsp:txXfrm>
        <a:off x="3910876" y="2575995"/>
        <a:ext cx="2686944" cy="494743"/>
      </dsp:txXfrm>
    </dsp:sp>
    <dsp:sp modelId="{A274FD29-F767-48F3-A4FC-04AE4C180467}">
      <dsp:nvSpPr>
        <dsp:cNvPr id="0" name=""/>
        <dsp:cNvSpPr/>
      </dsp:nvSpPr>
      <dsp:spPr>
        <a:xfrm>
          <a:off x="3708633" y="3211987"/>
          <a:ext cx="212244" cy="2122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B0E184-336E-4459-84E9-08EA45A5AD7A}">
      <dsp:nvSpPr>
        <dsp:cNvPr id="0" name=""/>
        <dsp:cNvSpPr/>
      </dsp:nvSpPr>
      <dsp:spPr>
        <a:xfrm>
          <a:off x="3910876" y="3070738"/>
          <a:ext cx="2686944" cy="49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Priorización de Entidades</a:t>
          </a:r>
          <a:endParaRPr lang="es-PE" sz="1600" kern="1200" dirty="0"/>
        </a:p>
      </dsp:txBody>
      <dsp:txXfrm>
        <a:off x="3910876" y="3070738"/>
        <a:ext cx="2686944" cy="494743"/>
      </dsp:txXfrm>
    </dsp:sp>
    <dsp:sp modelId="{B750A184-F94F-4296-A392-2AA8DE7725A4}">
      <dsp:nvSpPr>
        <dsp:cNvPr id="0" name=""/>
        <dsp:cNvSpPr/>
      </dsp:nvSpPr>
      <dsp:spPr>
        <a:xfrm>
          <a:off x="3708633" y="3706731"/>
          <a:ext cx="212244" cy="2122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D058B1-3D80-4366-9B23-B05984237541}">
      <dsp:nvSpPr>
        <dsp:cNvPr id="0" name=""/>
        <dsp:cNvSpPr/>
      </dsp:nvSpPr>
      <dsp:spPr>
        <a:xfrm>
          <a:off x="3910876" y="3565481"/>
          <a:ext cx="2686944" cy="49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Descomposición Funcional</a:t>
          </a:r>
          <a:endParaRPr lang="es-PE" sz="1600" kern="1200" dirty="0"/>
        </a:p>
      </dsp:txBody>
      <dsp:txXfrm>
        <a:off x="3910876" y="3565481"/>
        <a:ext cx="2686944" cy="49474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34B4DE-7686-4B9F-B431-44B64EA7608B}">
      <dsp:nvSpPr>
        <dsp:cNvPr id="0" name=""/>
        <dsp:cNvSpPr/>
      </dsp:nvSpPr>
      <dsp:spPr>
        <a:xfrm>
          <a:off x="432054" y="504056"/>
          <a:ext cx="2742127" cy="15329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53EF2C-6E96-4E1F-89B7-D9FA067BFB33}">
      <dsp:nvSpPr>
        <dsp:cNvPr id="0" name=""/>
        <dsp:cNvSpPr/>
      </dsp:nvSpPr>
      <dsp:spPr>
        <a:xfrm>
          <a:off x="360040" y="576063"/>
          <a:ext cx="212250" cy="21225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1E20E0-23D9-4B4F-9352-E5CCF8890C1A}">
      <dsp:nvSpPr>
        <dsp:cNvPr id="0" name=""/>
        <dsp:cNvSpPr/>
      </dsp:nvSpPr>
      <dsp:spPr>
        <a:xfrm>
          <a:off x="413086" y="0"/>
          <a:ext cx="6715713" cy="610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3200" b="1" kern="1200" dirty="0" smtClean="0">
              <a:solidFill>
                <a:schemeClr val="tx1"/>
              </a:solidFill>
            </a:rPr>
            <a:t>Fuera del alcance</a:t>
          </a:r>
          <a:endParaRPr lang="es-PE" sz="3200" b="1" kern="1200" dirty="0">
            <a:solidFill>
              <a:schemeClr val="tx1"/>
            </a:solidFill>
          </a:endParaRPr>
        </a:p>
      </dsp:txBody>
      <dsp:txXfrm>
        <a:off x="413086" y="0"/>
        <a:ext cx="6715713" cy="610611"/>
      </dsp:txXfrm>
    </dsp:sp>
    <dsp:sp modelId="{42875882-0EF3-402F-943B-E3DF592D1DD9}">
      <dsp:nvSpPr>
        <dsp:cNvPr id="0" name=""/>
        <dsp:cNvSpPr/>
      </dsp:nvSpPr>
      <dsp:spPr>
        <a:xfrm>
          <a:off x="288033" y="1224135"/>
          <a:ext cx="212244" cy="2122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B056A9-9BB5-473E-9539-630B3E9CECE5}">
      <dsp:nvSpPr>
        <dsp:cNvPr id="0" name=""/>
        <dsp:cNvSpPr/>
      </dsp:nvSpPr>
      <dsp:spPr>
        <a:xfrm>
          <a:off x="648078" y="1089434"/>
          <a:ext cx="6245613" cy="49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El modelamiento de los procesos que realiza los colegios de Fe y Alegría.</a:t>
          </a:r>
          <a:endParaRPr lang="es-PE" sz="1600" kern="1200" dirty="0"/>
        </a:p>
      </dsp:txBody>
      <dsp:txXfrm>
        <a:off x="648078" y="1089434"/>
        <a:ext cx="6245613" cy="494743"/>
      </dsp:txXfrm>
    </dsp:sp>
    <dsp:sp modelId="{F37C454F-6344-4720-B5D8-CEAEE95A1FC6}">
      <dsp:nvSpPr>
        <dsp:cNvPr id="0" name=""/>
        <dsp:cNvSpPr/>
      </dsp:nvSpPr>
      <dsp:spPr>
        <a:xfrm>
          <a:off x="255808" y="1727757"/>
          <a:ext cx="212244" cy="2122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E2468C-1DCF-4CF5-AD81-105AAA1C763A}">
      <dsp:nvSpPr>
        <dsp:cNvPr id="0" name=""/>
        <dsp:cNvSpPr/>
      </dsp:nvSpPr>
      <dsp:spPr>
        <a:xfrm>
          <a:off x="612073" y="1512168"/>
          <a:ext cx="6245613" cy="49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La elaboración del Portafolio de Proyectos.</a:t>
          </a:r>
          <a:endParaRPr lang="es-PE" sz="1600" kern="1200" dirty="0"/>
        </a:p>
      </dsp:txBody>
      <dsp:txXfrm>
        <a:off x="612073" y="1512168"/>
        <a:ext cx="6245613" cy="494743"/>
      </dsp:txXfrm>
    </dsp:sp>
    <dsp:sp modelId="{822183EB-B099-4301-B32C-0B4CCDC18C6C}">
      <dsp:nvSpPr>
        <dsp:cNvPr id="0" name=""/>
        <dsp:cNvSpPr/>
      </dsp:nvSpPr>
      <dsp:spPr>
        <a:xfrm>
          <a:off x="252028" y="2232249"/>
          <a:ext cx="212244" cy="2122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AD7434-1400-42B4-B38D-C41C37B08967}">
      <dsp:nvSpPr>
        <dsp:cNvPr id="0" name=""/>
        <dsp:cNvSpPr/>
      </dsp:nvSpPr>
      <dsp:spPr>
        <a:xfrm>
          <a:off x="612073" y="2016222"/>
          <a:ext cx="6245613" cy="49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La elaboración de la Arquitectura de Aplicaciones de la Oficina Central de Fe y Alegría Perú.</a:t>
          </a:r>
          <a:endParaRPr lang="es-PE" sz="1600" kern="1200" dirty="0"/>
        </a:p>
      </dsp:txBody>
      <dsp:txXfrm>
        <a:off x="612073" y="2016222"/>
        <a:ext cx="6245613" cy="494743"/>
      </dsp:txXfrm>
    </dsp:sp>
    <dsp:sp modelId="{7C66430F-14DE-4364-95A9-57FE82E4741C}">
      <dsp:nvSpPr>
        <dsp:cNvPr id="0" name=""/>
        <dsp:cNvSpPr/>
      </dsp:nvSpPr>
      <dsp:spPr>
        <a:xfrm>
          <a:off x="252028" y="2736303"/>
          <a:ext cx="212244" cy="2122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CF0288-9018-4DA2-A2FB-5D0ADE94DD3A}">
      <dsp:nvSpPr>
        <dsp:cNvPr id="0" name=""/>
        <dsp:cNvSpPr/>
      </dsp:nvSpPr>
      <dsp:spPr>
        <a:xfrm>
          <a:off x="612073" y="2592286"/>
          <a:ext cx="6245613" cy="49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La elaboración de la Arquitectura de Redes de la Oficina Central de Fe y Alegría Perú. </a:t>
          </a:r>
          <a:endParaRPr lang="es-PE" sz="1600" kern="1200" dirty="0"/>
        </a:p>
      </dsp:txBody>
      <dsp:txXfrm>
        <a:off x="612073" y="2592286"/>
        <a:ext cx="6245613" cy="494743"/>
      </dsp:txXfrm>
    </dsp:sp>
    <dsp:sp modelId="{233DD330-7934-4B92-B540-8401D3230D61}">
      <dsp:nvSpPr>
        <dsp:cNvPr id="0" name=""/>
        <dsp:cNvSpPr/>
      </dsp:nvSpPr>
      <dsp:spPr>
        <a:xfrm>
          <a:off x="255808" y="3211987"/>
          <a:ext cx="212244" cy="2122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267A2A-ECFB-432F-8206-C3FBBC3FCDB1}">
      <dsp:nvSpPr>
        <dsp:cNvPr id="0" name=""/>
        <dsp:cNvSpPr/>
      </dsp:nvSpPr>
      <dsp:spPr>
        <a:xfrm>
          <a:off x="612073" y="3096346"/>
          <a:ext cx="6245613" cy="49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La elaboración de la Arquitectura de Datos de la Oficina Central de Fe y Alegría Perú. </a:t>
          </a:r>
          <a:endParaRPr lang="es-PE" sz="1600" kern="1200" dirty="0"/>
        </a:p>
      </dsp:txBody>
      <dsp:txXfrm>
        <a:off x="612073" y="3096346"/>
        <a:ext cx="6245613" cy="494743"/>
      </dsp:txXfrm>
    </dsp:sp>
    <dsp:sp modelId="{78ABEA58-6DDE-4617-9331-01F207FEA3E4}">
      <dsp:nvSpPr>
        <dsp:cNvPr id="0" name=""/>
        <dsp:cNvSpPr/>
      </dsp:nvSpPr>
      <dsp:spPr>
        <a:xfrm>
          <a:off x="255808" y="3706731"/>
          <a:ext cx="212244" cy="2122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0AA2E4-DB3C-4B1C-8168-2A327F2E7EE5}">
      <dsp:nvSpPr>
        <dsp:cNvPr id="0" name=""/>
        <dsp:cNvSpPr/>
      </dsp:nvSpPr>
      <dsp:spPr>
        <a:xfrm>
          <a:off x="540063" y="3569256"/>
          <a:ext cx="6245613" cy="49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La implementación de la Arquitectura Empresarial</a:t>
          </a:r>
          <a:endParaRPr lang="es-PE" sz="1600" kern="1200" dirty="0"/>
        </a:p>
      </dsp:txBody>
      <dsp:txXfrm>
        <a:off x="540063" y="3569256"/>
        <a:ext cx="6245613" cy="49474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7819C7-E4FA-4255-A9ED-0D172A6AD77C}">
      <dsp:nvSpPr>
        <dsp:cNvPr id="0" name=""/>
        <dsp:cNvSpPr/>
      </dsp:nvSpPr>
      <dsp:spPr>
        <a:xfrm>
          <a:off x="1565" y="332516"/>
          <a:ext cx="585122" cy="58512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F985E6-F3A3-46A6-A5D5-E4614A0914CC}">
      <dsp:nvSpPr>
        <dsp:cNvPr id="0" name=""/>
        <dsp:cNvSpPr/>
      </dsp:nvSpPr>
      <dsp:spPr>
        <a:xfrm>
          <a:off x="60077" y="391028"/>
          <a:ext cx="468097" cy="468097"/>
        </a:xfrm>
        <a:prstGeom prst="chord">
          <a:avLst>
            <a:gd name="adj1" fmla="val 1168272"/>
            <a:gd name="adj2" fmla="val 9631728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320FA9-300A-45D0-9797-062242102421}">
      <dsp:nvSpPr>
        <dsp:cNvPr id="0" name=""/>
        <dsp:cNvSpPr/>
      </dsp:nvSpPr>
      <dsp:spPr>
        <a:xfrm>
          <a:off x="679758" y="970456"/>
          <a:ext cx="2488587" cy="24623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b="0" kern="1200" dirty="0" smtClean="0"/>
            <a:t>- Zachman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b="0" kern="1200" dirty="0" smtClean="0"/>
            <a:t>- PMBOK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b="0" kern="1200" dirty="0" smtClean="0"/>
            <a:t>- BPMN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PE" sz="1800" kern="1200" dirty="0" smtClean="0"/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PE" sz="1400" kern="1200" dirty="0"/>
        </a:p>
      </dsp:txBody>
      <dsp:txXfrm>
        <a:off x="679758" y="970456"/>
        <a:ext cx="2488587" cy="2462388"/>
      </dsp:txXfrm>
    </dsp:sp>
    <dsp:sp modelId="{25787ECF-5BDD-4F6B-A818-72E463CFB5B9}">
      <dsp:nvSpPr>
        <dsp:cNvPr id="0" name=""/>
        <dsp:cNvSpPr/>
      </dsp:nvSpPr>
      <dsp:spPr>
        <a:xfrm>
          <a:off x="708588" y="332516"/>
          <a:ext cx="1730986" cy="585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b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700" b="1" kern="1200" dirty="0" smtClean="0"/>
            <a:t>Metodología</a:t>
          </a:r>
          <a:endParaRPr lang="es-PE" sz="1700" b="1" kern="1200" dirty="0"/>
        </a:p>
      </dsp:txBody>
      <dsp:txXfrm>
        <a:off x="708588" y="332516"/>
        <a:ext cx="1730986" cy="585122"/>
      </dsp:txXfrm>
    </dsp:sp>
    <dsp:sp modelId="{B256F04E-7B98-4DBF-A3A8-E9D39DB7F9A6}">
      <dsp:nvSpPr>
        <dsp:cNvPr id="0" name=""/>
        <dsp:cNvSpPr/>
      </dsp:nvSpPr>
      <dsp:spPr>
        <a:xfrm>
          <a:off x="2818400" y="336819"/>
          <a:ext cx="585122" cy="58512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C5B85-CBE9-4016-85A1-E146F429213A}">
      <dsp:nvSpPr>
        <dsp:cNvPr id="0" name=""/>
        <dsp:cNvSpPr/>
      </dsp:nvSpPr>
      <dsp:spPr>
        <a:xfrm>
          <a:off x="2876913" y="404317"/>
          <a:ext cx="468097" cy="468097"/>
        </a:xfrm>
        <a:prstGeom prst="chord">
          <a:avLst>
            <a:gd name="adj1" fmla="val 20431728"/>
            <a:gd name="adj2" fmla="val 11968272"/>
          </a:avLst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accent2">
              <a:hueOff val="2340759"/>
              <a:satOff val="-2919"/>
              <a:lumOff val="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1C4E21-6E6C-4120-AC9C-B454FD7BE43F}">
      <dsp:nvSpPr>
        <dsp:cNvPr id="0" name=""/>
        <dsp:cNvSpPr/>
      </dsp:nvSpPr>
      <dsp:spPr>
        <a:xfrm>
          <a:off x="3240507" y="1052485"/>
          <a:ext cx="652010" cy="783359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PE" sz="1300" kern="1200" dirty="0"/>
        </a:p>
      </dsp:txBody>
      <dsp:txXfrm>
        <a:off x="3240507" y="1052485"/>
        <a:ext cx="652010" cy="783359"/>
      </dsp:txXfrm>
    </dsp:sp>
    <dsp:sp modelId="{D3F4533E-C5A8-42D3-ACB3-6E1527741B3F}">
      <dsp:nvSpPr>
        <dsp:cNvPr id="0" name=""/>
        <dsp:cNvSpPr/>
      </dsp:nvSpPr>
      <dsp:spPr>
        <a:xfrm>
          <a:off x="3525419" y="336819"/>
          <a:ext cx="1730986" cy="585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b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700" b="1" kern="1200" dirty="0" smtClean="0"/>
            <a:t>Recursos</a:t>
          </a:r>
          <a:endParaRPr lang="es-PE" sz="1700" b="1" kern="1200" dirty="0"/>
        </a:p>
      </dsp:txBody>
      <dsp:txXfrm>
        <a:off x="3525419" y="336819"/>
        <a:ext cx="1730986" cy="585122"/>
      </dsp:txXfrm>
    </dsp:sp>
    <dsp:sp modelId="{42AD0B5E-A116-4D25-86FF-D47E48D52814}">
      <dsp:nvSpPr>
        <dsp:cNvPr id="0" name=""/>
        <dsp:cNvSpPr/>
      </dsp:nvSpPr>
      <dsp:spPr>
        <a:xfrm>
          <a:off x="5544618" y="336506"/>
          <a:ext cx="585122" cy="58512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07B4F8-BF2F-4EF4-9100-CE772F41564D}">
      <dsp:nvSpPr>
        <dsp:cNvPr id="0" name=""/>
        <dsp:cNvSpPr/>
      </dsp:nvSpPr>
      <dsp:spPr>
        <a:xfrm>
          <a:off x="5603081" y="395030"/>
          <a:ext cx="468097" cy="468097"/>
        </a:xfrm>
        <a:prstGeom prst="chord">
          <a:avLst>
            <a:gd name="adj1" fmla="val 16200000"/>
            <a:gd name="adj2" fmla="val 16200000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35DFFB-3A29-4DF9-9052-5E32E659001B}">
      <dsp:nvSpPr>
        <dsp:cNvPr id="0" name=""/>
        <dsp:cNvSpPr/>
      </dsp:nvSpPr>
      <dsp:spPr>
        <a:xfrm>
          <a:off x="5616629" y="952525"/>
          <a:ext cx="2557324" cy="3712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dirty="0" smtClean="0"/>
            <a:t>Asesora:  Rosario Villalta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dirty="0" smtClean="0"/>
            <a:t>Horas: Lunes – Miércoles de 4 -7pm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PE" sz="1800" kern="1200" dirty="0" smtClean="0"/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dirty="0" smtClean="0"/>
            <a:t>Cliente: Oficina Central de Fe y Alegría Perú.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dirty="0" smtClean="0"/>
            <a:t>Horarios: Lunes a las 4 pm</a:t>
          </a:r>
          <a:br>
            <a:rPr lang="es-PE" sz="1800" kern="1200" dirty="0" smtClean="0"/>
          </a:br>
          <a:r>
            <a:rPr lang="es-PE" sz="1800" kern="1200" dirty="0" smtClean="0"/>
            <a:t>Entrevistados: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dirty="0" smtClean="0"/>
            <a:t>Responsables de cada área de la  Institución.</a:t>
          </a:r>
          <a:endParaRPr lang="es-PE" sz="1800" kern="1200" dirty="0"/>
        </a:p>
      </dsp:txBody>
      <dsp:txXfrm>
        <a:off x="5616629" y="952525"/>
        <a:ext cx="2557324" cy="3712543"/>
      </dsp:txXfrm>
    </dsp:sp>
    <dsp:sp modelId="{B5C69431-41B5-4FDE-A7F4-B3B7FDE4297E}">
      <dsp:nvSpPr>
        <dsp:cNvPr id="0" name=""/>
        <dsp:cNvSpPr/>
      </dsp:nvSpPr>
      <dsp:spPr>
        <a:xfrm>
          <a:off x="6261906" y="336506"/>
          <a:ext cx="1730986" cy="585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b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700" b="1" kern="1200" dirty="0" smtClean="0"/>
            <a:t>Asesoría &amp; Cliente</a:t>
          </a:r>
          <a:endParaRPr lang="es-PE" sz="1700" b="1" kern="1200" dirty="0"/>
        </a:p>
      </dsp:txBody>
      <dsp:txXfrm>
        <a:off x="6261906" y="336506"/>
        <a:ext cx="1730986" cy="58512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8E11A1-AF44-4B66-A9D5-7922CAECB9F6}">
      <dsp:nvSpPr>
        <dsp:cNvPr id="0" name=""/>
        <dsp:cNvSpPr/>
      </dsp:nvSpPr>
      <dsp:spPr>
        <a:xfrm>
          <a:off x="1268625" y="0"/>
          <a:ext cx="1392022" cy="77334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000" b="1" kern="1200" dirty="0" smtClean="0"/>
            <a:t>Alto Impacto</a:t>
          </a:r>
          <a:endParaRPr lang="es-PE" sz="2000" b="1" kern="1200" dirty="0"/>
        </a:p>
      </dsp:txBody>
      <dsp:txXfrm>
        <a:off x="1291276" y="22651"/>
        <a:ext cx="1346720" cy="728044"/>
      </dsp:txXfrm>
    </dsp:sp>
    <dsp:sp modelId="{D158DAC9-1D5B-4373-83D7-B822BD23D2F2}">
      <dsp:nvSpPr>
        <dsp:cNvPr id="0" name=""/>
        <dsp:cNvSpPr/>
      </dsp:nvSpPr>
      <dsp:spPr>
        <a:xfrm>
          <a:off x="3279325" y="0"/>
          <a:ext cx="1392022" cy="773346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000" b="1" kern="1200" dirty="0" smtClean="0"/>
            <a:t>Menor Impacto</a:t>
          </a:r>
          <a:endParaRPr lang="es-PE" sz="2000" b="1" kern="1200" dirty="0"/>
        </a:p>
      </dsp:txBody>
      <dsp:txXfrm>
        <a:off x="3301976" y="22651"/>
        <a:ext cx="1346720" cy="728044"/>
      </dsp:txXfrm>
    </dsp:sp>
    <dsp:sp modelId="{09BE59EE-20F1-4082-A4C3-CFB57CF68620}">
      <dsp:nvSpPr>
        <dsp:cNvPr id="0" name=""/>
        <dsp:cNvSpPr/>
      </dsp:nvSpPr>
      <dsp:spPr>
        <a:xfrm>
          <a:off x="2679982" y="3286720"/>
          <a:ext cx="580009" cy="580009"/>
        </a:xfrm>
        <a:prstGeom prst="triangle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77B1E9-4338-4157-8F99-92A99BD80AB4}">
      <dsp:nvSpPr>
        <dsp:cNvPr id="0" name=""/>
        <dsp:cNvSpPr/>
      </dsp:nvSpPr>
      <dsp:spPr>
        <a:xfrm rot="21360000">
          <a:off x="1229427" y="3038179"/>
          <a:ext cx="3481119" cy="243423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9A1AD0-B797-4AAA-9943-4E172C9457B3}">
      <dsp:nvSpPr>
        <dsp:cNvPr id="0" name=""/>
        <dsp:cNvSpPr/>
      </dsp:nvSpPr>
      <dsp:spPr>
        <a:xfrm rot="21360000">
          <a:off x="1209520" y="2059438"/>
          <a:ext cx="1432899" cy="101613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600" kern="1200" dirty="0" smtClean="0"/>
            <a:t>Riesgo2</a:t>
          </a:r>
          <a:endParaRPr lang="es-PE" sz="2600" kern="1200" dirty="0"/>
        </a:p>
      </dsp:txBody>
      <dsp:txXfrm>
        <a:off x="1259124" y="2109042"/>
        <a:ext cx="1333691" cy="916931"/>
      </dsp:txXfrm>
    </dsp:sp>
    <dsp:sp modelId="{4876A0D2-80D1-459B-9E63-3D89B29B13F3}">
      <dsp:nvSpPr>
        <dsp:cNvPr id="0" name=""/>
        <dsp:cNvSpPr/>
      </dsp:nvSpPr>
      <dsp:spPr>
        <a:xfrm rot="21360000">
          <a:off x="1132185" y="1007688"/>
          <a:ext cx="1432899" cy="101613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600" kern="1200" dirty="0" smtClean="0"/>
            <a:t>Riesgo 1</a:t>
          </a:r>
          <a:endParaRPr lang="es-PE" sz="2600" kern="1200" dirty="0"/>
        </a:p>
      </dsp:txBody>
      <dsp:txXfrm>
        <a:off x="1181789" y="1057292"/>
        <a:ext cx="1333691" cy="916931"/>
      </dsp:txXfrm>
    </dsp:sp>
    <dsp:sp modelId="{9242B7E2-CE48-4657-A1AB-C8B16C609C64}">
      <dsp:nvSpPr>
        <dsp:cNvPr id="0" name=""/>
        <dsp:cNvSpPr/>
      </dsp:nvSpPr>
      <dsp:spPr>
        <a:xfrm rot="21360000">
          <a:off x="3200886" y="1920236"/>
          <a:ext cx="1432899" cy="1016139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600" kern="1200" dirty="0" smtClean="0"/>
            <a:t>Riesgo 3</a:t>
          </a:r>
          <a:endParaRPr lang="es-PE" sz="2600" kern="1200" dirty="0"/>
        </a:p>
      </dsp:txBody>
      <dsp:txXfrm>
        <a:off x="3250490" y="1969840"/>
        <a:ext cx="1333691" cy="91693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75D1AB-AB9E-4437-9E6B-0F8E0BF693E1}">
      <dsp:nvSpPr>
        <dsp:cNvPr id="0" name=""/>
        <dsp:cNvSpPr/>
      </dsp:nvSpPr>
      <dsp:spPr>
        <a:xfrm>
          <a:off x="1554" y="214416"/>
          <a:ext cx="2020687" cy="827568"/>
        </a:xfrm>
        <a:prstGeom prst="chevron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3000" b="1" kern="1200" dirty="0" smtClean="0"/>
            <a:t>FASE 1</a:t>
          </a:r>
          <a:endParaRPr lang="es-PE" sz="3000" b="1" kern="1200" dirty="0"/>
        </a:p>
      </dsp:txBody>
      <dsp:txXfrm>
        <a:off x="415338" y="214416"/>
        <a:ext cx="1193119" cy="827568"/>
      </dsp:txXfrm>
    </dsp:sp>
    <dsp:sp modelId="{2CA60F9B-8AAF-4DC9-B371-F6896AEC6247}">
      <dsp:nvSpPr>
        <dsp:cNvPr id="0" name=""/>
        <dsp:cNvSpPr/>
      </dsp:nvSpPr>
      <dsp:spPr>
        <a:xfrm>
          <a:off x="1818640" y="220997"/>
          <a:ext cx="2036019" cy="814407"/>
        </a:xfrm>
        <a:prstGeom prst="chevron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3000" b="1" kern="1200" dirty="0" smtClean="0"/>
            <a:t>FASE 2</a:t>
          </a:r>
          <a:endParaRPr lang="es-PE" sz="3000" b="1" kern="1200" dirty="0"/>
        </a:p>
      </dsp:txBody>
      <dsp:txXfrm>
        <a:off x="2225844" y="220997"/>
        <a:ext cx="1221612" cy="814407"/>
      </dsp:txXfrm>
    </dsp:sp>
    <dsp:sp modelId="{6B4C83E2-C549-4B59-B893-CCC90611DF8C}">
      <dsp:nvSpPr>
        <dsp:cNvPr id="0" name=""/>
        <dsp:cNvSpPr/>
      </dsp:nvSpPr>
      <dsp:spPr>
        <a:xfrm>
          <a:off x="3651058" y="220997"/>
          <a:ext cx="2036019" cy="814407"/>
        </a:xfrm>
        <a:prstGeom prst="chevron">
          <a:avLst/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3000" b="1" kern="1200" dirty="0" smtClean="0"/>
            <a:t>FASE 3</a:t>
          </a:r>
          <a:endParaRPr lang="es-PE" sz="3000" b="1" kern="1200" dirty="0"/>
        </a:p>
      </dsp:txBody>
      <dsp:txXfrm>
        <a:off x="4058262" y="220997"/>
        <a:ext cx="1221612" cy="81440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75D1AB-AB9E-4437-9E6B-0F8E0BF693E1}">
      <dsp:nvSpPr>
        <dsp:cNvPr id="0" name=""/>
        <dsp:cNvSpPr/>
      </dsp:nvSpPr>
      <dsp:spPr>
        <a:xfrm>
          <a:off x="3354" y="542969"/>
          <a:ext cx="2005113" cy="802045"/>
        </a:xfrm>
        <a:prstGeom prst="chevron">
          <a:avLst/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3000" b="1" kern="1200" dirty="0" smtClean="0"/>
            <a:t>FASE 4</a:t>
          </a:r>
          <a:endParaRPr lang="es-PE" sz="3000" b="1" kern="1200" dirty="0"/>
        </a:p>
      </dsp:txBody>
      <dsp:txXfrm>
        <a:off x="404377" y="542969"/>
        <a:ext cx="1203068" cy="802045"/>
      </dsp:txXfrm>
    </dsp:sp>
    <dsp:sp modelId="{2CA60F9B-8AAF-4DC9-B371-F6896AEC6247}">
      <dsp:nvSpPr>
        <dsp:cNvPr id="0" name=""/>
        <dsp:cNvSpPr/>
      </dsp:nvSpPr>
      <dsp:spPr>
        <a:xfrm>
          <a:off x="1807956" y="542969"/>
          <a:ext cx="2005113" cy="802045"/>
        </a:xfrm>
        <a:prstGeom prst="chevron">
          <a:avLst/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3000" b="1" kern="1200" dirty="0" smtClean="0"/>
            <a:t>FASE 5</a:t>
          </a:r>
          <a:endParaRPr lang="es-PE" sz="3000" b="1" kern="1200" dirty="0"/>
        </a:p>
      </dsp:txBody>
      <dsp:txXfrm>
        <a:off x="2208979" y="542969"/>
        <a:ext cx="1203068" cy="8020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014CBA-198D-4961-8FB2-00585260705C}" type="datetimeFigureOut">
              <a:rPr lang="es-PE" smtClean="0"/>
              <a:t>28/09/2011</a:t>
            </a:fld>
            <a:endParaRPr lang="es-PE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E8A5A-7D95-4809-A816-A206672DB99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43705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3846-8D4C-4326-8BC7-9B455A036298}" type="slidenum">
              <a:rPr lang="es-ES" smtClean="0"/>
              <a:pPr/>
              <a:t>10</a:t>
            </a:fld>
            <a:endParaRPr lang="es-E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CE5B-496B-4F43-83E3-47626F9AD0BC}" type="datetimeFigureOut">
              <a:rPr lang="es-PE" smtClean="0"/>
              <a:t>28/09/2011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E592-12A6-46FB-8D46-31DC2AAFF30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52933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CE5B-496B-4F43-83E3-47626F9AD0BC}" type="datetimeFigureOut">
              <a:rPr lang="es-PE" smtClean="0"/>
              <a:t>28/09/2011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E592-12A6-46FB-8D46-31DC2AAFF30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52068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CE5B-496B-4F43-83E3-47626F9AD0BC}" type="datetimeFigureOut">
              <a:rPr lang="es-PE" smtClean="0"/>
              <a:t>28/09/2011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E592-12A6-46FB-8D46-31DC2AAFF30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36402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CE5B-496B-4F43-83E3-47626F9AD0BC}" type="datetimeFigureOut">
              <a:rPr lang="es-PE" smtClean="0"/>
              <a:t>28/09/2011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E592-12A6-46FB-8D46-31DC2AAFF30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10177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CE5B-496B-4F43-83E3-47626F9AD0BC}" type="datetimeFigureOut">
              <a:rPr lang="es-PE" smtClean="0"/>
              <a:t>28/09/2011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E592-12A6-46FB-8D46-31DC2AAFF30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9902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CE5B-496B-4F43-83E3-47626F9AD0BC}" type="datetimeFigureOut">
              <a:rPr lang="es-PE" smtClean="0"/>
              <a:t>28/09/2011</a:t>
            </a:fld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E592-12A6-46FB-8D46-31DC2AAFF30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82242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CE5B-496B-4F43-83E3-47626F9AD0BC}" type="datetimeFigureOut">
              <a:rPr lang="es-PE" smtClean="0"/>
              <a:t>28/09/2011</a:t>
            </a:fld>
            <a:endParaRPr lang="es-PE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E592-12A6-46FB-8D46-31DC2AAFF30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6613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CE5B-496B-4F43-83E3-47626F9AD0BC}" type="datetimeFigureOut">
              <a:rPr lang="es-PE" smtClean="0"/>
              <a:t>28/09/2011</a:t>
            </a:fld>
            <a:endParaRPr lang="es-PE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E592-12A6-46FB-8D46-31DC2AAFF30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8211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CE5B-496B-4F43-83E3-47626F9AD0BC}" type="datetimeFigureOut">
              <a:rPr lang="es-PE" smtClean="0"/>
              <a:t>28/09/2011</a:t>
            </a:fld>
            <a:endParaRPr lang="es-PE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E592-12A6-46FB-8D46-31DC2AAFF30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87227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CE5B-496B-4F43-83E3-47626F9AD0BC}" type="datetimeFigureOut">
              <a:rPr lang="es-PE" smtClean="0"/>
              <a:t>28/09/2011</a:t>
            </a:fld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E592-12A6-46FB-8D46-31DC2AAFF30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44318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CE5B-496B-4F43-83E3-47626F9AD0BC}" type="datetimeFigureOut">
              <a:rPr lang="es-PE" smtClean="0"/>
              <a:t>28/09/2011</a:t>
            </a:fld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BE592-12A6-46FB-8D46-31DC2AAFF30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74886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8CE5B-496B-4F43-83E3-47626F9AD0BC}" type="datetimeFigureOut">
              <a:rPr lang="es-PE" smtClean="0"/>
              <a:t>28/09/2011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BE592-12A6-46FB-8D46-31DC2AAFF30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59048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13" Type="http://schemas.openxmlformats.org/officeDocument/2006/relationships/diagramColors" Target="../diagrams/colors9.xml"/><Relationship Id="rId3" Type="http://schemas.openxmlformats.org/officeDocument/2006/relationships/notesSlide" Target="../notesSlides/notesSlide1.xml"/><Relationship Id="rId7" Type="http://schemas.openxmlformats.org/officeDocument/2006/relationships/diagramQuickStyle" Target="../diagrams/quickStyle8.xml"/><Relationship Id="rId12" Type="http://schemas.openxmlformats.org/officeDocument/2006/relationships/diagramQuickStyle" Target="../diagrams/quickStyle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6" Type="http://schemas.openxmlformats.org/officeDocument/2006/relationships/diagramLayout" Target="../diagrams/layout8.xml"/><Relationship Id="rId11" Type="http://schemas.openxmlformats.org/officeDocument/2006/relationships/diagramLayout" Target="../diagrams/layout9.xml"/><Relationship Id="rId5" Type="http://schemas.openxmlformats.org/officeDocument/2006/relationships/diagramData" Target="../diagrams/data8.xml"/><Relationship Id="rId10" Type="http://schemas.openxmlformats.org/officeDocument/2006/relationships/diagramData" Target="../diagrams/data9.xml"/><Relationship Id="rId4" Type="http://schemas.openxmlformats.org/officeDocument/2006/relationships/image" Target="../media/image3.jpg"/><Relationship Id="rId9" Type="http://schemas.microsoft.com/office/2007/relationships/diagramDrawing" Target="../diagrams/drawing8.xml"/><Relationship Id="rId14" Type="http://schemas.microsoft.com/office/2007/relationships/diagramDrawing" Target="../diagrams/drawing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image" Target="../media/image3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.jp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.jp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diagramLayout" Target="../diagrams/layout6.xml"/><Relationship Id="rId7" Type="http://schemas.openxmlformats.org/officeDocument/2006/relationships/image" Target="../media/image5.jpe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3.jp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Subtítulo"/>
          <p:cNvSpPr>
            <a:spLocks noGrp="1"/>
          </p:cNvSpPr>
          <p:nvPr>
            <p:ph type="subTitle" idx="1"/>
          </p:nvPr>
        </p:nvSpPr>
        <p:spPr>
          <a:xfrm>
            <a:off x="323528" y="3933056"/>
            <a:ext cx="8424936" cy="2808312"/>
          </a:xfrm>
        </p:spPr>
        <p:txBody>
          <a:bodyPr>
            <a:normAutofit/>
          </a:bodyPr>
          <a:lstStyle/>
          <a:p>
            <a:pPr algn="l"/>
            <a:r>
              <a:rPr lang="es-PE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Times New Roman" pitchFamily="18" charset="0"/>
              </a:rPr>
              <a:t>Taller </a:t>
            </a:r>
            <a:r>
              <a:rPr lang="es-PE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Times New Roman" pitchFamily="18" charset="0"/>
              </a:rPr>
              <a:t>de Proyectos </a:t>
            </a:r>
            <a:r>
              <a:rPr lang="es-PE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Times New Roman" pitchFamily="18" charset="0"/>
              </a:rPr>
              <a:t>2: </a:t>
            </a:r>
            <a:r>
              <a:rPr lang="es-PE" sz="2000" dirty="0">
                <a:solidFill>
                  <a:schemeClr val="tx1">
                    <a:lumMod val="95000"/>
                    <a:lumOff val="5000"/>
                  </a:schemeClr>
                </a:solidFill>
                <a:cs typeface="Times New Roman" pitchFamily="18" charset="0"/>
              </a:rPr>
              <a:t>2011-02 </a:t>
            </a:r>
            <a:endParaRPr lang="es-PE" sz="2000" dirty="0">
              <a:solidFill>
                <a:schemeClr val="tx1">
                  <a:lumMod val="95000"/>
                  <a:lumOff val="5000"/>
                </a:schemeClr>
              </a:solidFill>
              <a:cs typeface="Times New Roman" pitchFamily="18" charset="0"/>
            </a:endParaRPr>
          </a:p>
          <a:p>
            <a:pPr algn="l"/>
            <a:endParaRPr lang="es-PE" sz="2000" b="1" dirty="0" smtClean="0">
              <a:solidFill>
                <a:schemeClr val="tx1">
                  <a:lumMod val="95000"/>
                  <a:lumOff val="5000"/>
                </a:schemeClr>
              </a:solidFill>
              <a:cs typeface="Times New Roman" pitchFamily="18" charset="0"/>
            </a:endParaRPr>
          </a:p>
          <a:p>
            <a:pPr algn="l"/>
            <a:r>
              <a:rPr lang="es-PE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Times New Roman" pitchFamily="18" charset="0"/>
              </a:rPr>
              <a:t>Miércoles </a:t>
            </a:r>
            <a:r>
              <a:rPr lang="es-PE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Times New Roman" pitchFamily="18" charset="0"/>
              </a:rPr>
              <a:t>21 de Septiembre </a:t>
            </a:r>
            <a:r>
              <a:rPr lang="es-PE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Times New Roman" pitchFamily="18" charset="0"/>
              </a:rPr>
              <a:t>del </a:t>
            </a:r>
            <a:r>
              <a:rPr lang="es-PE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Times New Roman" pitchFamily="18" charset="0"/>
              </a:rPr>
              <a:t>2011, Semana 6</a:t>
            </a:r>
          </a:p>
          <a:p>
            <a:pPr algn="l"/>
            <a:endParaRPr lang="es-PE" sz="2000" b="1" dirty="0" smtClean="0">
              <a:solidFill>
                <a:schemeClr val="tx1">
                  <a:lumMod val="95000"/>
                  <a:lumOff val="5000"/>
                </a:schemeClr>
              </a:solidFill>
              <a:cs typeface="Times New Roman" pitchFamily="18" charset="0"/>
            </a:endParaRPr>
          </a:p>
          <a:p>
            <a:pPr algn="l"/>
            <a:r>
              <a:rPr lang="es-PE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Times New Roman" pitchFamily="18" charset="0"/>
              </a:rPr>
              <a:t>Equipo de Proyecto: </a:t>
            </a:r>
          </a:p>
          <a:p>
            <a:pPr algn="l"/>
            <a:r>
              <a:rPr lang="es-PE" sz="20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Times New Roman" pitchFamily="18" charset="0"/>
              </a:rPr>
              <a:t>Ramos Ramírez, José Fernando (Jefe </a:t>
            </a:r>
            <a:r>
              <a:rPr lang="es-PE" sz="2000" dirty="0">
                <a:solidFill>
                  <a:schemeClr val="tx1">
                    <a:lumMod val="95000"/>
                    <a:lumOff val="5000"/>
                  </a:schemeClr>
                </a:solidFill>
                <a:cs typeface="Times New Roman" pitchFamily="18" charset="0"/>
              </a:rPr>
              <a:t>de </a:t>
            </a:r>
            <a:r>
              <a:rPr lang="es-PE" sz="20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Times New Roman" pitchFamily="18" charset="0"/>
              </a:rPr>
              <a:t>Proyecto) - 200710478</a:t>
            </a:r>
            <a:endParaRPr lang="es-PE" sz="2000" dirty="0">
              <a:solidFill>
                <a:schemeClr val="tx1">
                  <a:lumMod val="95000"/>
                  <a:lumOff val="5000"/>
                </a:schemeClr>
              </a:solidFill>
              <a:cs typeface="Times New Roman" pitchFamily="18" charset="0"/>
            </a:endParaRPr>
          </a:p>
          <a:p>
            <a:pPr algn="l"/>
            <a:r>
              <a:rPr lang="es-PE" sz="20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Times New Roman" pitchFamily="18" charset="0"/>
              </a:rPr>
              <a:t>Rios Sarmiento, Susan Pamela - 200712032</a:t>
            </a:r>
            <a:endParaRPr lang="es-PE" sz="2000" dirty="0">
              <a:solidFill>
                <a:schemeClr val="tx1">
                  <a:lumMod val="95000"/>
                  <a:lumOff val="5000"/>
                </a:schemeClr>
              </a:solidFill>
              <a:cs typeface="Times New Roman" pitchFamily="18" charset="0"/>
            </a:endParaRPr>
          </a:p>
          <a:p>
            <a:endParaRPr lang="es-PE" sz="1800" dirty="0">
              <a:solidFill>
                <a:schemeClr val="bg1"/>
              </a:solidFill>
              <a:cs typeface="Times New Roman" pitchFamily="18" charset="0"/>
            </a:endParaRPr>
          </a:p>
          <a:p>
            <a:endParaRPr lang="es-PE" sz="4000" dirty="0"/>
          </a:p>
        </p:txBody>
      </p:sp>
      <p:sp>
        <p:nvSpPr>
          <p:cNvPr id="5" name="1 Título"/>
          <p:cNvSpPr>
            <a:spLocks noGrp="1"/>
          </p:cNvSpPr>
          <p:nvPr>
            <p:ph type="ctrTitle"/>
          </p:nvPr>
        </p:nvSpPr>
        <p:spPr>
          <a:xfrm>
            <a:off x="252140" y="2744924"/>
            <a:ext cx="8892480" cy="864096"/>
          </a:xfrm>
        </p:spPr>
        <p:txBody>
          <a:bodyPr>
            <a:noAutofit/>
          </a:bodyPr>
          <a:lstStyle/>
          <a:p>
            <a:pPr algn="l"/>
            <a:r>
              <a:rPr lang="es-PE" sz="3000" b="1" dirty="0" smtClean="0">
                <a:cs typeface="Times New Roman" pitchFamily="18" charset="0"/>
              </a:rPr>
              <a:t>ARQUITECTURA DE NEGOCIOS DE LA OFICINA </a:t>
            </a:r>
            <a:r>
              <a:rPr lang="es-PE" sz="3000" b="1" dirty="0" smtClean="0">
                <a:cs typeface="Times New Roman" pitchFamily="18" charset="0"/>
              </a:rPr>
              <a:t/>
            </a:r>
            <a:br>
              <a:rPr lang="es-PE" sz="3000" b="1" dirty="0" smtClean="0">
                <a:cs typeface="Times New Roman" pitchFamily="18" charset="0"/>
              </a:rPr>
            </a:br>
            <a:r>
              <a:rPr lang="es-PE" sz="3000" b="1" dirty="0" smtClean="0">
                <a:cs typeface="Times New Roman" pitchFamily="18" charset="0"/>
              </a:rPr>
              <a:t>CENTRAL </a:t>
            </a:r>
            <a:r>
              <a:rPr lang="es-PE" sz="3000" b="1" dirty="0" smtClean="0">
                <a:cs typeface="Times New Roman" pitchFamily="18" charset="0"/>
              </a:rPr>
              <a:t>DE FE Y ALEGRÍA PERÚ</a:t>
            </a:r>
            <a:r>
              <a:rPr lang="es-PE" sz="3600" dirty="0" smtClean="0">
                <a:cs typeface="Times New Roman" pitchFamily="18" charset="0"/>
              </a:rPr>
              <a:t/>
            </a:r>
            <a:br>
              <a:rPr lang="es-PE" sz="3600" dirty="0" smtClean="0">
                <a:cs typeface="Times New Roman" pitchFamily="18" charset="0"/>
              </a:rPr>
            </a:br>
            <a:r>
              <a:rPr lang="es-PE" sz="2400" dirty="0" smtClean="0">
                <a:cs typeface="Times New Roman" pitchFamily="18" charset="0"/>
              </a:rPr>
              <a:t>ANOCFAP</a:t>
            </a:r>
            <a:endParaRPr lang="es-PE" sz="2400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2" y="908720"/>
            <a:ext cx="2357196" cy="9361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940222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979" y="188640"/>
            <a:ext cx="6100147" cy="914400"/>
          </a:xfrm>
        </p:spPr>
        <p:txBody>
          <a:bodyPr anchor="t">
            <a:noAutofit/>
          </a:bodyPr>
          <a:lstStyle/>
          <a:p>
            <a:r>
              <a:rPr lang="es-ES" b="1" dirty="0" smtClean="0">
                <a:latin typeface="+mn-lt"/>
                <a:cs typeface="Times New Roman" pitchFamily="18" charset="0"/>
              </a:rPr>
              <a:t>7 - CRONOGRAMA</a:t>
            </a:r>
            <a:endParaRPr lang="es-ES" b="1" dirty="0">
              <a:latin typeface="+mn-lt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09030" y="3276600"/>
            <a:ext cx="7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" y="6381328"/>
            <a:ext cx="1171071" cy="4766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  <p:graphicFrame>
        <p:nvGraphicFramePr>
          <p:cNvPr id="3" name="2 Diagrama"/>
          <p:cNvGraphicFramePr/>
          <p:nvPr>
            <p:extLst>
              <p:ext uri="{D42A27DB-BD31-4B8C-83A1-F6EECF244321}">
                <p14:modId xmlns:p14="http://schemas.microsoft.com/office/powerpoint/2010/main" val="506007542"/>
              </p:ext>
            </p:extLst>
          </p:nvPr>
        </p:nvGraphicFramePr>
        <p:xfrm>
          <a:off x="737845" y="1308502"/>
          <a:ext cx="5688632" cy="1256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9" name="8 Diagrama"/>
          <p:cNvGraphicFramePr/>
          <p:nvPr>
            <p:extLst>
              <p:ext uri="{D42A27DB-BD31-4B8C-83A1-F6EECF244321}">
                <p14:modId xmlns:p14="http://schemas.microsoft.com/office/powerpoint/2010/main" val="2826969687"/>
              </p:ext>
            </p:extLst>
          </p:nvPr>
        </p:nvGraphicFramePr>
        <p:xfrm>
          <a:off x="4683778" y="3661121"/>
          <a:ext cx="3816424" cy="1887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0" name="9 CuadroTexto"/>
          <p:cNvSpPr txBox="1"/>
          <p:nvPr/>
        </p:nvSpPr>
        <p:spPr>
          <a:xfrm>
            <a:off x="611560" y="2492896"/>
            <a:ext cx="192648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PE" sz="1600" b="1" dirty="0"/>
              <a:t>Definición  de </a:t>
            </a:r>
            <a:r>
              <a:rPr lang="es-PE" sz="1600" b="1" dirty="0" smtClean="0"/>
              <a:t>Procesos: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PE" sz="1600" dirty="0" smtClean="0"/>
              <a:t>Macroproceso </a:t>
            </a:r>
            <a:r>
              <a:rPr lang="es-PE" sz="1600" dirty="0"/>
              <a:t>de Contabilidad y </a:t>
            </a:r>
            <a:r>
              <a:rPr lang="es-PE" sz="1600" dirty="0" smtClean="0"/>
              <a:t>Presupuestos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PE" sz="1600" dirty="0" smtClean="0"/>
              <a:t>Macroproceso </a:t>
            </a:r>
            <a:r>
              <a:rPr lang="es-PE" sz="1600" dirty="0"/>
              <a:t>de Gestión de </a:t>
            </a:r>
            <a:r>
              <a:rPr lang="es-PE" sz="1600" dirty="0" smtClean="0"/>
              <a:t>Abastecimiento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PE" sz="1600" dirty="0" smtClean="0"/>
              <a:t>Macroproceso </a:t>
            </a:r>
            <a:r>
              <a:rPr lang="es-PE" sz="1600" dirty="0"/>
              <a:t>de Gestión de  Obras </a:t>
            </a:r>
            <a:r>
              <a:rPr lang="es-PE" sz="1600" dirty="0" smtClean="0"/>
              <a:t>Civiles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PE" sz="1600" dirty="0" smtClean="0"/>
              <a:t>Macroproceso </a:t>
            </a:r>
            <a:r>
              <a:rPr lang="es-PE" sz="1600" dirty="0"/>
              <a:t>de Gestión de Control de Pagos</a:t>
            </a:r>
          </a:p>
          <a:p>
            <a:endParaRPr lang="es-PE" dirty="0" smtClean="0"/>
          </a:p>
          <a:p>
            <a:endParaRPr lang="es-PE" dirty="0"/>
          </a:p>
        </p:txBody>
      </p:sp>
      <p:sp>
        <p:nvSpPr>
          <p:cNvPr id="13" name="12 CuadroTexto"/>
          <p:cNvSpPr txBox="1"/>
          <p:nvPr/>
        </p:nvSpPr>
        <p:spPr>
          <a:xfrm>
            <a:off x="4656707" y="5122058"/>
            <a:ext cx="2129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s-PE" sz="1600" b="1" dirty="0"/>
              <a:t>Arquitectura de Procesos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6591991" y="5149023"/>
            <a:ext cx="19227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s-PE" sz="1600" b="1" dirty="0"/>
              <a:t>Arquitectura de </a:t>
            </a:r>
            <a:r>
              <a:rPr lang="es-PE" sz="1600" b="1" dirty="0" smtClean="0"/>
              <a:t>Negocios</a:t>
            </a:r>
            <a:endParaRPr lang="es-PE" sz="1600" b="1" dirty="0"/>
          </a:p>
          <a:p>
            <a:endParaRPr lang="es-PE" dirty="0"/>
          </a:p>
        </p:txBody>
      </p:sp>
      <p:sp>
        <p:nvSpPr>
          <p:cNvPr id="15" name="14 CuadroTexto"/>
          <p:cNvSpPr txBox="1"/>
          <p:nvPr/>
        </p:nvSpPr>
        <p:spPr>
          <a:xfrm>
            <a:off x="2754070" y="2514275"/>
            <a:ext cx="178578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s-PE" sz="1600" b="1" dirty="0"/>
              <a:t>Definición  de </a:t>
            </a:r>
            <a:r>
              <a:rPr lang="es-PE" sz="1600" b="1" dirty="0" smtClean="0"/>
              <a:t>Procesos:</a:t>
            </a:r>
          </a:p>
          <a:p>
            <a:pPr marL="285750" lvl="1" indent="-285750">
              <a:buFont typeface="Arial" pitchFamily="34" charset="0"/>
              <a:buChar char="•"/>
            </a:pPr>
            <a:r>
              <a:rPr lang="es-PE" sz="1600" dirty="0" smtClean="0"/>
              <a:t>Macroproceso </a:t>
            </a:r>
            <a:r>
              <a:rPr lang="es-PE" sz="1600" dirty="0"/>
              <a:t>de Educación </a:t>
            </a:r>
            <a:r>
              <a:rPr lang="es-PE" sz="1600" dirty="0" smtClean="0"/>
              <a:t>Rural</a:t>
            </a:r>
          </a:p>
          <a:p>
            <a:pPr marL="285750" lvl="1" indent="-285750">
              <a:buFont typeface="Arial" pitchFamily="34" charset="0"/>
              <a:buChar char="•"/>
            </a:pPr>
            <a:r>
              <a:rPr lang="es-PE" sz="1600" dirty="0" smtClean="0"/>
              <a:t>Macroproceso </a:t>
            </a:r>
            <a:r>
              <a:rPr lang="es-PE" sz="1600" dirty="0"/>
              <a:t>de Recursos Humanos</a:t>
            </a:r>
          </a:p>
          <a:p>
            <a:pPr marL="0" lvl="1"/>
            <a:r>
              <a:rPr lang="es-PE" dirty="0" smtClean="0"/>
              <a:t/>
            </a:r>
            <a:br>
              <a:rPr lang="es-PE" dirty="0" smtClean="0"/>
            </a:br>
            <a:endParaRPr lang="es-PE" dirty="0"/>
          </a:p>
        </p:txBody>
      </p:sp>
      <p:sp>
        <p:nvSpPr>
          <p:cNvPr id="17" name="16 CuadroTexto"/>
          <p:cNvSpPr txBox="1"/>
          <p:nvPr/>
        </p:nvSpPr>
        <p:spPr>
          <a:xfrm>
            <a:off x="4539850" y="2492896"/>
            <a:ext cx="296674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s-PE" sz="1600" b="1" dirty="0" smtClean="0"/>
              <a:t>Actualización  </a:t>
            </a:r>
            <a:r>
              <a:rPr lang="es-PE" sz="1600" b="1" dirty="0"/>
              <a:t>de </a:t>
            </a:r>
            <a:r>
              <a:rPr lang="es-PE" sz="1600" b="1" dirty="0" smtClean="0"/>
              <a:t>Procesos del Proyecto “Modelo de Negocios Empresarial de la Oficina Central Fe y Alegría”</a:t>
            </a:r>
            <a:r>
              <a:rPr lang="es-PE" dirty="0" smtClean="0"/>
              <a:t/>
            </a:r>
            <a:br>
              <a:rPr lang="es-PE" dirty="0" smtClean="0"/>
            </a:br>
            <a:endParaRPr lang="es-P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348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180528" y="202630"/>
            <a:ext cx="8229600" cy="994122"/>
          </a:xfrm>
        </p:spPr>
        <p:txBody>
          <a:bodyPr anchor="t">
            <a:noAutofit/>
          </a:bodyPr>
          <a:lstStyle/>
          <a:p>
            <a:r>
              <a:rPr lang="es-ES" b="1" dirty="0" smtClean="0">
                <a:latin typeface="+mn-lt"/>
                <a:cs typeface="Times New Roman" pitchFamily="18" charset="0"/>
              </a:rPr>
              <a:t>8 - TRABAJO ALCANZADO</a:t>
            </a:r>
            <a:endParaRPr lang="es-ES" b="1" dirty="0">
              <a:latin typeface="+mn-lt"/>
              <a:cs typeface="Times New Roman" pitchFamily="18" charset="0"/>
            </a:endParaRP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" y="6381328"/>
            <a:ext cx="1081952" cy="4766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  <p:graphicFrame>
        <p:nvGraphicFramePr>
          <p:cNvPr id="6" name="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899879"/>
              </p:ext>
            </p:extLst>
          </p:nvPr>
        </p:nvGraphicFramePr>
        <p:xfrm>
          <a:off x="1691680" y="1340768"/>
          <a:ext cx="6192688" cy="5226650"/>
        </p:xfrm>
        <a:graphic>
          <a:graphicData uri="http://schemas.openxmlformats.org/drawingml/2006/table">
            <a:tbl>
              <a:tblPr/>
              <a:tblGrid>
                <a:gridCol w="3600400"/>
                <a:gridCol w="1296144"/>
                <a:gridCol w="1296144"/>
              </a:tblGrid>
              <a:tr h="2581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s-PE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PROYECTO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243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2011-1</a:t>
                      </a:r>
                      <a:endParaRPr lang="es-PE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2011-2</a:t>
                      </a:r>
                      <a:endParaRPr lang="es-PE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</a:tr>
              <a:tr h="258106">
                <a:tc v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 fontAlgn="b"/>
                      <a:endParaRPr lang="es-PE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243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CANTIDAD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CANTIDAD</a:t>
                      </a:r>
                      <a:endParaRPr lang="es-PE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</a:tr>
              <a:tr h="25810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l" fontAlgn="b"/>
                      <a:r>
                        <a:rPr lang="es-P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 </a:t>
                      </a:r>
                      <a:r>
                        <a:rPr lang="es-PE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Procesos</a:t>
                      </a:r>
                      <a:endParaRPr lang="es-P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</a:t>
                      </a:r>
                      <a:endParaRPr lang="es-PE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810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l" fontAlgn="b"/>
                      <a:r>
                        <a:rPr lang="es-P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 </a:t>
                      </a:r>
                      <a:r>
                        <a:rPr lang="es-PE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Procesos de 2do</a:t>
                      </a:r>
                      <a:r>
                        <a:rPr lang="es-PE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 Nivel</a:t>
                      </a:r>
                      <a:endParaRPr lang="es-P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</a:t>
                      </a:r>
                      <a:endParaRPr lang="es-PE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810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l" fontAlgn="b"/>
                      <a:r>
                        <a:rPr lang="es-P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 Diagramas </a:t>
                      </a:r>
                      <a:r>
                        <a:rPr lang="es-PE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Modelados en 100%</a:t>
                      </a:r>
                      <a:endParaRPr lang="es-P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</a:t>
                      </a:r>
                      <a:endParaRPr lang="es-PE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810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l" fontAlgn="b"/>
                      <a:r>
                        <a:rPr lang="es-P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 Diagramas Modelados en </a:t>
                      </a:r>
                      <a:r>
                        <a:rPr lang="es-PE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75%</a:t>
                      </a:r>
                      <a:endParaRPr lang="es-P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  <a:endParaRPr lang="es-PE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810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l" fontAlgn="b"/>
                      <a:r>
                        <a:rPr lang="es-P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 Diagramas Modelados en 50%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  <a:endParaRPr lang="es-PE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810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l" fontAlgn="b"/>
                      <a:r>
                        <a:rPr lang="es-P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 Diagramas Modelados en 25%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  <a:endParaRPr lang="es-PE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10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l" fontAlgn="b"/>
                      <a:r>
                        <a:rPr lang="es-P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 Diagramas Modelados en 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  <a:endParaRPr lang="es-PE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10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l" fontAlgn="b"/>
                      <a:endParaRPr lang="es-P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 fontAlgn="ctr"/>
                      <a:endParaRPr lang="es-P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P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810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PROYECTO ANTERIOR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2523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 fontAlgn="ctr"/>
                      <a:r>
                        <a:rPr lang="es-PE" sz="16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CANTIDAD</a:t>
                      </a:r>
                      <a:endParaRPr lang="es-PE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PE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</a:tr>
              <a:tr h="25810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 </a:t>
                      </a:r>
                      <a:r>
                        <a:rPr lang="es-PE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Procesos</a:t>
                      </a:r>
                      <a:r>
                        <a:rPr lang="es-PE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diagramados</a:t>
                      </a:r>
                      <a:endParaRPr lang="es-PE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DCDB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PE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810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l" fontAlgn="b"/>
                      <a:r>
                        <a:rPr lang="es-P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 </a:t>
                      </a:r>
                      <a:r>
                        <a:rPr lang="es-PE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Procesos de 2do</a:t>
                      </a:r>
                      <a:r>
                        <a:rPr lang="es-PE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 Nivel</a:t>
                      </a:r>
                      <a:endParaRPr lang="es-P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DCDB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PE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810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l" fontAlgn="b"/>
                      <a:r>
                        <a:rPr lang="es-P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 Diagramas a modificar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DCDB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PE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10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l" fontAlgn="b"/>
                      <a:r>
                        <a:rPr lang="es-P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 Diagramas sin modificar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DCDB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s-PE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10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l" fontAlgn="b"/>
                      <a:endParaRPr lang="es-P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 fontAlgn="ctr"/>
                      <a:endParaRPr lang="es-P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P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810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 fontAlgn="b"/>
                      <a:r>
                        <a:rPr lang="es-PE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ARQUITECTURA DE NEGOCIOS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622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CANTIDAD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CANTIDAD</a:t>
                      </a:r>
                      <a:endParaRPr lang="es-PE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</a:tr>
              <a:tr h="25810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l" fontAlgn="b"/>
                      <a:r>
                        <a:rPr lang="es-P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 </a:t>
                      </a:r>
                      <a:r>
                        <a:rPr lang="es-PE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Procesos</a:t>
                      </a:r>
                      <a:endParaRPr lang="es-P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72</a:t>
                      </a:r>
                      <a:endParaRPr lang="es-PE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810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l" fontAlgn="b"/>
                      <a:r>
                        <a:rPr lang="es-P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 </a:t>
                      </a:r>
                      <a:r>
                        <a:rPr lang="es-PE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Procesos de 2do</a:t>
                      </a:r>
                      <a:r>
                        <a:rPr lang="es-PE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 Nivel</a:t>
                      </a:r>
                      <a:endParaRPr lang="es-P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</a:t>
                      </a:r>
                      <a:endParaRPr lang="es-PE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10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l" fontAlgn="b"/>
                      <a:r>
                        <a:rPr lang="es-P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 Macroprocesos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ctr" fontAlgn="ctr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  <a:endParaRPr lang="es-PE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655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78904" y="116632"/>
            <a:ext cx="8229600" cy="922114"/>
          </a:xfrm>
        </p:spPr>
        <p:txBody>
          <a:bodyPr>
            <a:normAutofit/>
          </a:bodyPr>
          <a:lstStyle/>
          <a:p>
            <a:pPr algn="l"/>
            <a:r>
              <a:rPr lang="es-PE" b="1" dirty="0" smtClean="0"/>
              <a:t>9 - CONCLUSIONES</a:t>
            </a:r>
            <a:endParaRPr lang="es-PE" b="1" dirty="0"/>
          </a:p>
        </p:txBody>
      </p:sp>
      <p:sp>
        <p:nvSpPr>
          <p:cNvPr id="4" name="3 CuadroTexto"/>
          <p:cNvSpPr txBox="1"/>
          <p:nvPr/>
        </p:nvSpPr>
        <p:spPr>
          <a:xfrm>
            <a:off x="683568" y="1772816"/>
            <a:ext cx="655272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Wingdings" pitchFamily="2" charset="2"/>
              <a:buChar char="ü"/>
            </a:pPr>
            <a:r>
              <a:rPr lang="es-ES" sz="2000" b="1" dirty="0" smtClean="0"/>
              <a:t>Se </a:t>
            </a:r>
            <a:r>
              <a:rPr lang="es-ES" sz="2000" b="1" dirty="0" smtClean="0"/>
              <a:t>han cumplido los </a:t>
            </a:r>
            <a:r>
              <a:rPr lang="es-ES" sz="2000" b="1" dirty="0" smtClean="0"/>
              <a:t>Objetivos Específicos:</a:t>
            </a:r>
          </a:p>
          <a:p>
            <a:pPr lvl="1"/>
            <a:endParaRPr lang="es-ES" sz="2000" b="1" dirty="0" smtClean="0"/>
          </a:p>
          <a:p>
            <a:pPr lvl="1"/>
            <a:endParaRPr lang="es-ES" sz="2000" b="1" dirty="0" smtClean="0"/>
          </a:p>
          <a:p>
            <a:pPr lvl="1" algn="just"/>
            <a:r>
              <a:rPr lang="es-ES" sz="2000" b="1" dirty="0" smtClean="0"/>
              <a:t>OE1: </a:t>
            </a:r>
            <a:r>
              <a:rPr lang="es-ES" sz="2000" dirty="0" smtClean="0"/>
              <a:t>Completar </a:t>
            </a:r>
            <a:r>
              <a:rPr lang="es-ES" sz="2000" dirty="0"/>
              <a:t>el modelado de los Macroprocesos de Gestión de Abastecimiento, Contabilidad y Presupuestos; y Gestión de Obras Civiles</a:t>
            </a:r>
            <a:r>
              <a:rPr lang="es-ES" sz="2000" dirty="0" smtClean="0"/>
              <a:t>.</a:t>
            </a:r>
          </a:p>
          <a:p>
            <a:pPr marL="800100" lvl="1" indent="-342900" algn="just">
              <a:buFont typeface="Wingdings" pitchFamily="2" charset="2"/>
              <a:buChar char="Ø"/>
            </a:pPr>
            <a:endParaRPr lang="es-ES" sz="2000" dirty="0" smtClean="0"/>
          </a:p>
          <a:p>
            <a:pPr lvl="1" algn="just"/>
            <a:r>
              <a:rPr lang="es-ES" sz="2000" b="1" dirty="0" smtClean="0"/>
              <a:t>OE2: </a:t>
            </a:r>
            <a:r>
              <a:rPr lang="es-ES" sz="2000" dirty="0" smtClean="0"/>
              <a:t>Realizar </a:t>
            </a:r>
            <a:r>
              <a:rPr lang="es-ES" sz="2000" dirty="0"/>
              <a:t>el modelado de los Macroprocesos de Gestión de Recursos Humanos, Gestión de Control de Pagos y Gestión de  Educación Rural</a:t>
            </a:r>
            <a:r>
              <a:rPr lang="es-ES" sz="2000" dirty="0" smtClean="0"/>
              <a:t>.</a:t>
            </a:r>
            <a:endParaRPr lang="es-PE" sz="2000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" y="6381328"/>
            <a:ext cx="1081952" cy="4766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  <p:pic>
        <p:nvPicPr>
          <p:cNvPr id="6" name="Picture 2" descr="http://png.findicons.com/files/icons/719/crystal_clear_actions/256/o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19" y="2654910"/>
            <a:ext cx="926740" cy="92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png.findicons.com/files/icons/719/crystal_clear_actions/256/o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819" y="4023062"/>
            <a:ext cx="926740" cy="92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18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78904" y="116632"/>
            <a:ext cx="8229600" cy="922114"/>
          </a:xfrm>
        </p:spPr>
        <p:txBody>
          <a:bodyPr>
            <a:normAutofit/>
          </a:bodyPr>
          <a:lstStyle/>
          <a:p>
            <a:pPr algn="l"/>
            <a:r>
              <a:rPr lang="es-PE" b="1" dirty="0" smtClean="0"/>
              <a:t>9 - CONCLUSIONES</a:t>
            </a:r>
            <a:endParaRPr lang="es-PE" b="1" dirty="0"/>
          </a:p>
        </p:txBody>
      </p:sp>
      <p:sp>
        <p:nvSpPr>
          <p:cNvPr id="4" name="3 CuadroTexto"/>
          <p:cNvSpPr txBox="1"/>
          <p:nvPr/>
        </p:nvSpPr>
        <p:spPr>
          <a:xfrm>
            <a:off x="539552" y="1484784"/>
            <a:ext cx="756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Wingdings" pitchFamily="2" charset="2"/>
              <a:buChar char="ü"/>
            </a:pPr>
            <a:r>
              <a:rPr lang="es-PE" sz="2000" b="1" dirty="0" smtClean="0"/>
              <a:t>ACTAS DE REUNIÓN</a:t>
            </a:r>
            <a:endParaRPr lang="es-PE" sz="2000" b="1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" y="6381328"/>
            <a:ext cx="1081952" cy="4766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  <p:pic>
        <p:nvPicPr>
          <p:cNvPr id="1026" name="Picture 2" descr="D:\Documents and Settings\Jose\Escritorio\Actas Ciclo 2011-2\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6" r="6884" b="16957"/>
          <a:stretch/>
        </p:blipFill>
        <p:spPr bwMode="auto">
          <a:xfrm>
            <a:off x="1044599" y="2204864"/>
            <a:ext cx="2757714" cy="402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Documents and Settings\Jose\Escritorio\Actas Ciclo 2011-2\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9" t="9599" r="7470" b="62837"/>
          <a:stretch/>
        </p:blipFill>
        <p:spPr bwMode="auto">
          <a:xfrm>
            <a:off x="4077220" y="2931057"/>
            <a:ext cx="4010046" cy="196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81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39552" y="116632"/>
            <a:ext cx="8229600" cy="922114"/>
          </a:xfrm>
        </p:spPr>
        <p:txBody>
          <a:bodyPr>
            <a:normAutofit/>
          </a:bodyPr>
          <a:lstStyle/>
          <a:p>
            <a:pPr algn="l"/>
            <a:r>
              <a:rPr lang="es-PE" b="1" dirty="0" smtClean="0"/>
              <a:t>9 - CONCLUSIONES</a:t>
            </a:r>
            <a:endParaRPr lang="es-PE" b="1" dirty="0"/>
          </a:p>
        </p:txBody>
      </p:sp>
      <p:sp>
        <p:nvSpPr>
          <p:cNvPr id="4" name="3 CuadroTexto"/>
          <p:cNvSpPr txBox="1"/>
          <p:nvPr/>
        </p:nvSpPr>
        <p:spPr>
          <a:xfrm>
            <a:off x="704257" y="1484784"/>
            <a:ext cx="756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Wingdings" pitchFamily="2" charset="2"/>
              <a:buChar char="ü"/>
            </a:pPr>
            <a:r>
              <a:rPr lang="es-PE" sz="2000" b="1" dirty="0" smtClean="0"/>
              <a:t>ACTAS DE REUNIÓN</a:t>
            </a:r>
            <a:endParaRPr lang="es-PE" sz="2000" b="1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" y="6381328"/>
            <a:ext cx="1081952" cy="4766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  <p:pic>
        <p:nvPicPr>
          <p:cNvPr id="2051" name="Picture 3" descr="D:\Documents and Settings\Jose\Escritorio\Actas Ciclo 2011-2\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6" t="2652" r="7573" b="13583"/>
          <a:stretch/>
        </p:blipFill>
        <p:spPr bwMode="auto">
          <a:xfrm>
            <a:off x="992288" y="1884894"/>
            <a:ext cx="3149253" cy="449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Documents and Settings\Jose\Escritorio\Actas Ciclo 2011-2\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3" t="9701" r="7490" b="34254"/>
          <a:stretch/>
        </p:blipFill>
        <p:spPr bwMode="auto">
          <a:xfrm>
            <a:off x="4392667" y="2348880"/>
            <a:ext cx="3817191" cy="368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0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18864" y="116632"/>
            <a:ext cx="8229600" cy="922114"/>
          </a:xfrm>
        </p:spPr>
        <p:txBody>
          <a:bodyPr>
            <a:normAutofit/>
          </a:bodyPr>
          <a:lstStyle/>
          <a:p>
            <a:pPr algn="l"/>
            <a:r>
              <a:rPr lang="es-PE" b="1" dirty="0" smtClean="0"/>
              <a:t>9 - CONCLUSIONES</a:t>
            </a:r>
            <a:endParaRPr lang="es-PE" b="1" dirty="0"/>
          </a:p>
        </p:txBody>
      </p:sp>
      <p:sp>
        <p:nvSpPr>
          <p:cNvPr id="4" name="3 CuadroTexto"/>
          <p:cNvSpPr txBox="1"/>
          <p:nvPr/>
        </p:nvSpPr>
        <p:spPr>
          <a:xfrm>
            <a:off x="683569" y="1484784"/>
            <a:ext cx="756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Wingdings" pitchFamily="2" charset="2"/>
              <a:buChar char="ü"/>
            </a:pPr>
            <a:r>
              <a:rPr lang="es-PE" sz="2000" b="1" dirty="0" smtClean="0"/>
              <a:t>ACTAS DE REUNIÓN</a:t>
            </a:r>
            <a:endParaRPr lang="es-PE" sz="2000" b="1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" y="6381328"/>
            <a:ext cx="1081952" cy="4766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  <p:pic>
        <p:nvPicPr>
          <p:cNvPr id="3074" name="Picture 2" descr="D:\Documents and Settings\Jose\Escritorio\Actas Ciclo 2011-2\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9" t="2829" r="6477" b="14887"/>
          <a:stretch/>
        </p:blipFill>
        <p:spPr bwMode="auto">
          <a:xfrm>
            <a:off x="756717" y="1858366"/>
            <a:ext cx="2951187" cy="4064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Documents and Settings\Jose\Escritorio\Actas Ciclo 2011-2\6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5" t="9230" r="7629" b="19234"/>
          <a:stretch/>
        </p:blipFill>
        <p:spPr bwMode="auto">
          <a:xfrm>
            <a:off x="4860032" y="1484784"/>
            <a:ext cx="2998204" cy="371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:\Documents and Settings\Jose\Escritorio\Actas Ciclo 2011-2\7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8" t="11645" r="6975" b="74230"/>
          <a:stretch/>
        </p:blipFill>
        <p:spPr bwMode="auto">
          <a:xfrm>
            <a:off x="4202069" y="5373216"/>
            <a:ext cx="4114347" cy="99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12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78904" y="116632"/>
            <a:ext cx="8229600" cy="922114"/>
          </a:xfrm>
        </p:spPr>
        <p:txBody>
          <a:bodyPr>
            <a:normAutofit/>
          </a:bodyPr>
          <a:lstStyle/>
          <a:p>
            <a:pPr algn="l"/>
            <a:r>
              <a:rPr lang="es-PE" b="1" dirty="0" smtClean="0"/>
              <a:t>ACTAS DE ACEPTACIÓN</a:t>
            </a:r>
            <a:endParaRPr lang="es-PE" b="1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" y="6381328"/>
            <a:ext cx="1081952" cy="4766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  <p:sp>
        <p:nvSpPr>
          <p:cNvPr id="12" name="2 Marcador de contenido"/>
          <p:cNvSpPr>
            <a:spLocks noGrp="1"/>
          </p:cNvSpPr>
          <p:nvPr>
            <p:ph idx="1"/>
          </p:nvPr>
        </p:nvSpPr>
        <p:spPr>
          <a:xfrm>
            <a:off x="5550158" y="2952328"/>
            <a:ext cx="3060056" cy="1584176"/>
          </a:xfrm>
        </p:spPr>
        <p:txBody>
          <a:bodyPr/>
          <a:lstStyle/>
          <a:p>
            <a:pPr marL="119062" indent="0" algn="ctr">
              <a:buNone/>
            </a:pPr>
            <a:r>
              <a:rPr lang="es-PE" sz="2600" b="1" dirty="0" smtClean="0"/>
              <a:t>ACTAS DE ACEPTACIÓN</a:t>
            </a:r>
            <a:endParaRPr lang="es-PE" sz="2600" dirty="0" smtClean="0"/>
          </a:p>
          <a:p>
            <a:pPr marL="119062" indent="0" algn="ctr">
              <a:buNone/>
            </a:pPr>
            <a:r>
              <a:rPr lang="en-US" sz="2000" dirty="0" smtClean="0"/>
              <a:t>Macroproceso de </a:t>
            </a:r>
            <a:r>
              <a:rPr lang="es-PE" sz="2000" dirty="0" smtClean="0"/>
              <a:t>Gestión de Obras Civiles</a:t>
            </a:r>
            <a:endParaRPr lang="es-PE" sz="2000" dirty="0"/>
          </a:p>
        </p:txBody>
      </p:sp>
      <p:pic>
        <p:nvPicPr>
          <p:cNvPr id="14" name="Picture 2" descr="D:\Documents and Settings\Jose\Escritorio\Actas de Aceptacion\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6" t="4197" r="8733" b="16347"/>
          <a:stretch/>
        </p:blipFill>
        <p:spPr bwMode="auto">
          <a:xfrm>
            <a:off x="755576" y="1242281"/>
            <a:ext cx="3930486" cy="535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14 Rectángulo redondeado"/>
          <p:cNvSpPr/>
          <p:nvPr/>
        </p:nvSpPr>
        <p:spPr>
          <a:xfrm>
            <a:off x="5550158" y="2880320"/>
            <a:ext cx="3096344" cy="1656184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44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78904" y="116632"/>
            <a:ext cx="8229600" cy="922114"/>
          </a:xfrm>
        </p:spPr>
        <p:txBody>
          <a:bodyPr>
            <a:normAutofit/>
          </a:bodyPr>
          <a:lstStyle/>
          <a:p>
            <a:pPr algn="l"/>
            <a:r>
              <a:rPr lang="es-PE" b="1" dirty="0" smtClean="0"/>
              <a:t>ACTAS DE ACEPTACIÓN</a:t>
            </a:r>
            <a:endParaRPr lang="es-PE" b="1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" y="6381328"/>
            <a:ext cx="1081952" cy="4766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  <p:sp>
        <p:nvSpPr>
          <p:cNvPr id="8" name="7 Rectángulo redondeado"/>
          <p:cNvSpPr/>
          <p:nvPr/>
        </p:nvSpPr>
        <p:spPr>
          <a:xfrm>
            <a:off x="5508104" y="4869160"/>
            <a:ext cx="3133720" cy="151216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9" name="2 Marcador de contenido"/>
          <p:cNvSpPr>
            <a:spLocks noGrp="1"/>
          </p:cNvSpPr>
          <p:nvPr>
            <p:ph idx="1"/>
          </p:nvPr>
        </p:nvSpPr>
        <p:spPr>
          <a:xfrm>
            <a:off x="5473471" y="4799161"/>
            <a:ext cx="3168353" cy="1582167"/>
          </a:xfrm>
        </p:spPr>
        <p:txBody>
          <a:bodyPr/>
          <a:lstStyle/>
          <a:p>
            <a:pPr marL="119062" indent="0" algn="ctr">
              <a:buNone/>
            </a:pPr>
            <a:r>
              <a:rPr lang="es-PE" sz="2600" b="1" dirty="0" smtClean="0"/>
              <a:t>ACTAS DE ACEPTACIÓN</a:t>
            </a:r>
            <a:endParaRPr lang="es-PE" sz="2600" dirty="0" smtClean="0"/>
          </a:p>
          <a:p>
            <a:pPr marL="119062" indent="0" algn="ctr">
              <a:buNone/>
            </a:pPr>
            <a:r>
              <a:rPr lang="en-US" sz="2000" dirty="0" smtClean="0"/>
              <a:t>Macroproceso de </a:t>
            </a:r>
            <a:r>
              <a:rPr lang="es-PE" sz="2000" dirty="0" smtClean="0"/>
              <a:t>Gestión de Abastecimiento</a:t>
            </a:r>
            <a:endParaRPr lang="es-PE" sz="2000" dirty="0"/>
          </a:p>
        </p:txBody>
      </p:sp>
      <p:pic>
        <p:nvPicPr>
          <p:cNvPr id="10" name="Picture 4" descr="D:\Documents and Settings\Jose\Escritorio\Actas de Aceptacion\2_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4" t="3821" r="8126" b="77021"/>
          <a:stretch/>
        </p:blipFill>
        <p:spPr bwMode="auto">
          <a:xfrm>
            <a:off x="4798068" y="2708920"/>
            <a:ext cx="4094412" cy="133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D:\Documents and Settings\Jose\Escritorio\Actas de Aceptacion\2_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0" t="4885" r="8121" b="16065"/>
          <a:stretch/>
        </p:blipFill>
        <p:spPr bwMode="auto">
          <a:xfrm>
            <a:off x="755576" y="1196752"/>
            <a:ext cx="3888432" cy="521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98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78904" y="116632"/>
            <a:ext cx="8229600" cy="922114"/>
          </a:xfrm>
        </p:spPr>
        <p:txBody>
          <a:bodyPr>
            <a:normAutofit/>
          </a:bodyPr>
          <a:lstStyle/>
          <a:p>
            <a:pPr algn="l"/>
            <a:r>
              <a:rPr lang="es-PE" b="1" dirty="0" smtClean="0"/>
              <a:t>ACTAS DE ACEPTACIÓN</a:t>
            </a:r>
            <a:endParaRPr lang="es-PE" b="1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" y="6381328"/>
            <a:ext cx="1081952" cy="4766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  <p:pic>
        <p:nvPicPr>
          <p:cNvPr id="12" name="Picture 3" descr="D:\Documents and Settings\Jose\Escritorio\Actas de Aceptacion\3_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1" t="3468" r="6372" b="14943"/>
          <a:stretch/>
        </p:blipFill>
        <p:spPr bwMode="auto">
          <a:xfrm>
            <a:off x="741928" y="1196752"/>
            <a:ext cx="3948515" cy="52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13 Rectángulo redondeado"/>
          <p:cNvSpPr/>
          <p:nvPr/>
        </p:nvSpPr>
        <p:spPr>
          <a:xfrm>
            <a:off x="4954904" y="3975656"/>
            <a:ext cx="3203848" cy="1584176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5" name="2 Marcador de contenido"/>
          <p:cNvSpPr>
            <a:spLocks noGrp="1"/>
          </p:cNvSpPr>
          <p:nvPr>
            <p:ph idx="1"/>
          </p:nvPr>
        </p:nvSpPr>
        <p:spPr>
          <a:xfrm>
            <a:off x="4788024" y="4077072"/>
            <a:ext cx="3312368" cy="1512168"/>
          </a:xfrm>
        </p:spPr>
        <p:txBody>
          <a:bodyPr>
            <a:normAutofit lnSpcReduction="10000"/>
          </a:bodyPr>
          <a:lstStyle/>
          <a:p>
            <a:pPr marL="119062" indent="0" algn="ctr">
              <a:buNone/>
            </a:pPr>
            <a:r>
              <a:rPr lang="es-PE" sz="2600" b="1" dirty="0" smtClean="0"/>
              <a:t>ACTAS DE ACEPTACIÓN</a:t>
            </a:r>
            <a:endParaRPr lang="es-PE" sz="2600" dirty="0" smtClean="0"/>
          </a:p>
          <a:p>
            <a:pPr marL="119062" indent="0" algn="ctr">
              <a:buNone/>
            </a:pPr>
            <a:r>
              <a:rPr lang="en-US" sz="2000" dirty="0" smtClean="0"/>
              <a:t>Macroproceso de </a:t>
            </a:r>
            <a:r>
              <a:rPr lang="es-PE" sz="2000" dirty="0" smtClean="0"/>
              <a:t>Gestión de Control de Pagos</a:t>
            </a:r>
            <a:endParaRPr lang="es-PE" sz="2000" dirty="0"/>
          </a:p>
        </p:txBody>
      </p:sp>
      <p:pic>
        <p:nvPicPr>
          <p:cNvPr id="16" name="Picture 2" descr="D:\Documents and Settings\Jose\Escritorio\Actas de Aceptacion\3_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4" t="3468" r="7332" b="77657"/>
          <a:stretch/>
        </p:blipFill>
        <p:spPr bwMode="auto">
          <a:xfrm>
            <a:off x="4954904" y="2103448"/>
            <a:ext cx="3963738" cy="124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70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78904" y="116632"/>
            <a:ext cx="8229600" cy="922114"/>
          </a:xfrm>
        </p:spPr>
        <p:txBody>
          <a:bodyPr>
            <a:normAutofit/>
          </a:bodyPr>
          <a:lstStyle/>
          <a:p>
            <a:pPr algn="l"/>
            <a:r>
              <a:rPr lang="es-PE" b="1" dirty="0" smtClean="0"/>
              <a:t>ACTAS DE ACEPTACIÓN</a:t>
            </a:r>
            <a:endParaRPr lang="es-PE" b="1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" y="6381328"/>
            <a:ext cx="1081952" cy="4766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  <p:pic>
        <p:nvPicPr>
          <p:cNvPr id="12" name="Picture 3" descr="D:\Documents and Settings\Jose\Escritorio\Actas de Aceptacion\3_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1" t="3468" r="6372" b="14943"/>
          <a:stretch/>
        </p:blipFill>
        <p:spPr bwMode="auto">
          <a:xfrm>
            <a:off x="741928" y="1196752"/>
            <a:ext cx="3948515" cy="52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13 Rectángulo redondeado"/>
          <p:cNvSpPr/>
          <p:nvPr/>
        </p:nvSpPr>
        <p:spPr>
          <a:xfrm>
            <a:off x="4954904" y="3975656"/>
            <a:ext cx="3203848" cy="1584176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5" name="2 Marcador de contenido"/>
          <p:cNvSpPr>
            <a:spLocks noGrp="1"/>
          </p:cNvSpPr>
          <p:nvPr>
            <p:ph idx="1"/>
          </p:nvPr>
        </p:nvSpPr>
        <p:spPr>
          <a:xfrm>
            <a:off x="4788024" y="4077072"/>
            <a:ext cx="3312368" cy="1512168"/>
          </a:xfrm>
        </p:spPr>
        <p:txBody>
          <a:bodyPr>
            <a:normAutofit lnSpcReduction="10000"/>
          </a:bodyPr>
          <a:lstStyle/>
          <a:p>
            <a:pPr marL="119062" indent="0" algn="ctr">
              <a:buNone/>
            </a:pPr>
            <a:r>
              <a:rPr lang="es-PE" sz="2600" b="1" dirty="0" smtClean="0"/>
              <a:t>ACTAS DE ACEPTACIÓN</a:t>
            </a:r>
            <a:endParaRPr lang="es-PE" sz="2600" dirty="0" smtClean="0"/>
          </a:p>
          <a:p>
            <a:pPr marL="119062" indent="0" algn="ctr">
              <a:buNone/>
            </a:pPr>
            <a:r>
              <a:rPr lang="en-US" sz="2000" dirty="0" smtClean="0"/>
              <a:t>Macroproceso de </a:t>
            </a:r>
            <a:r>
              <a:rPr lang="es-PE" sz="2000" dirty="0" smtClean="0"/>
              <a:t>Gestión de Control de Pagos</a:t>
            </a:r>
            <a:endParaRPr lang="es-PE" sz="2000" dirty="0"/>
          </a:p>
        </p:txBody>
      </p:sp>
      <p:pic>
        <p:nvPicPr>
          <p:cNvPr id="16" name="Picture 2" descr="D:\Documents and Settings\Jose\Escritorio\Actas de Aceptacion\3_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4" t="3468" r="7332" b="77657"/>
          <a:stretch/>
        </p:blipFill>
        <p:spPr bwMode="auto">
          <a:xfrm>
            <a:off x="4954904" y="2103448"/>
            <a:ext cx="3963738" cy="124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81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17808" y="120092"/>
            <a:ext cx="8229600" cy="1143000"/>
          </a:xfrm>
        </p:spPr>
        <p:txBody>
          <a:bodyPr/>
          <a:lstStyle/>
          <a:p>
            <a:r>
              <a:rPr lang="es-PE" b="1" dirty="0" smtClean="0"/>
              <a:t>AGENDA</a:t>
            </a:r>
            <a:endParaRPr lang="es-PE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115616" y="1340768"/>
            <a:ext cx="7776864" cy="5256584"/>
          </a:xfrm>
          <a:noFill/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s-PE" sz="1800" dirty="0" smtClean="0"/>
              <a:t>Necesidades Detectadas  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s-PE" sz="1800" dirty="0" smtClean="0"/>
              <a:t>Identificación del Proceso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s-PE" sz="1800" dirty="0" smtClean="0"/>
              <a:t>Objetivos del proyecto 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s-PE" sz="1800" dirty="0" smtClean="0"/>
              <a:t>Objetivos específicos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s-PE" sz="1800" dirty="0" smtClean="0"/>
              <a:t>Indicadores de éxito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s-PE" sz="1800" dirty="0" smtClean="0"/>
              <a:t>Alcance vs. Fuera de Alcance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s-PE" sz="1800" dirty="0" smtClean="0"/>
              <a:t>Estrategia de Trabajo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s-PE" sz="1800" dirty="0" smtClean="0"/>
              <a:t>Riesgos 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s-PE" sz="1800" dirty="0" smtClean="0"/>
              <a:t>Cronograma 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s-PE" sz="1800" dirty="0" smtClean="0"/>
              <a:t>Trabajo Alcanzado 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s-PE" sz="1800" dirty="0" smtClean="0"/>
              <a:t>Conclusiones</a:t>
            </a:r>
            <a:endParaRPr lang="es-PE" sz="1800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" y="6381328"/>
            <a:ext cx="1081952" cy="4766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53920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78904" y="116632"/>
            <a:ext cx="8229600" cy="922114"/>
          </a:xfrm>
        </p:spPr>
        <p:txBody>
          <a:bodyPr>
            <a:normAutofit/>
          </a:bodyPr>
          <a:lstStyle/>
          <a:p>
            <a:pPr algn="l"/>
            <a:r>
              <a:rPr lang="es-PE" b="1" dirty="0" smtClean="0"/>
              <a:t>ACTAS DE ACEPTACIÓN</a:t>
            </a:r>
            <a:endParaRPr lang="es-PE" b="1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" y="6381328"/>
            <a:ext cx="1081952" cy="4766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  <p:sp>
        <p:nvSpPr>
          <p:cNvPr id="10" name="9 Rectángulo redondeado"/>
          <p:cNvSpPr/>
          <p:nvPr/>
        </p:nvSpPr>
        <p:spPr>
          <a:xfrm>
            <a:off x="1121988" y="2996952"/>
            <a:ext cx="3240360" cy="1728192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1" name="2 Marcador de contenido"/>
          <p:cNvSpPr txBox="1">
            <a:spLocks/>
          </p:cNvSpPr>
          <p:nvPr/>
        </p:nvSpPr>
        <p:spPr bwMode="auto">
          <a:xfrm>
            <a:off x="926455" y="3020250"/>
            <a:ext cx="3600401" cy="1560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4864" tIns="91440" rIns="91440" bIns="45720" numCol="1" anchor="t" anchorCtr="0" compatLnSpc="1">
            <a:prstTxWarp prst="textNoShape">
              <a:avLst/>
            </a:prstTxWarp>
          </a:bodyPr>
          <a:lstStyle>
            <a:lvl1pPr marL="43815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itchFamily="18" charset="2"/>
              <a:buChar char="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02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itchFamily="2" charset="2"/>
              <a:buChar char="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BB1C9"/>
              </a:buClr>
              <a:buFont typeface="Arial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025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585CF"/>
              </a:buClr>
              <a:buFont typeface="Arial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575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E6BC9"/>
              </a:buClr>
              <a:buFont typeface="Wingdings 3" pitchFamily="18" charset="2"/>
              <a:buChar char=""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9062" indent="0" algn="ctr">
              <a:buFont typeface="Wingdings 2" pitchFamily="18" charset="2"/>
              <a:buNone/>
            </a:pPr>
            <a:r>
              <a:rPr lang="es-PE" sz="2600" b="1" dirty="0" smtClean="0"/>
              <a:t>ACTAS DE ACEPTACIÓN</a:t>
            </a:r>
            <a:endParaRPr lang="es-PE" sz="2600" dirty="0" smtClean="0"/>
          </a:p>
          <a:p>
            <a:pPr marL="119062" indent="0" algn="ctr">
              <a:buFont typeface="Wingdings 2" pitchFamily="18" charset="2"/>
              <a:buNone/>
            </a:pPr>
            <a:r>
              <a:rPr lang="en-US" sz="2000" dirty="0" smtClean="0"/>
              <a:t>Macroproceso de </a:t>
            </a:r>
          </a:p>
          <a:p>
            <a:pPr marL="119062" indent="0" algn="ctr">
              <a:buFont typeface="Wingdings 2" pitchFamily="18" charset="2"/>
              <a:buNone/>
            </a:pPr>
            <a:r>
              <a:rPr lang="es-PE" sz="2000" dirty="0" smtClean="0"/>
              <a:t>Contabilidad y Presupuestos</a:t>
            </a:r>
            <a:endParaRPr lang="es-PE" sz="2000" dirty="0"/>
          </a:p>
        </p:txBody>
      </p:sp>
      <p:pic>
        <p:nvPicPr>
          <p:cNvPr id="13" name="Picture 2" descr="D:\Documents and Settings\Jose\Escritorio\Actas de Aceptacion\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0" r="3162" b="5930"/>
          <a:stretch/>
        </p:blipFill>
        <p:spPr bwMode="auto">
          <a:xfrm>
            <a:off x="5036177" y="1340768"/>
            <a:ext cx="3816424" cy="530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98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95536" y="67268"/>
            <a:ext cx="8229600" cy="1093534"/>
          </a:xfrm>
        </p:spPr>
        <p:txBody>
          <a:bodyPr/>
          <a:lstStyle/>
          <a:p>
            <a:r>
              <a:rPr lang="es-PE" b="1" dirty="0" smtClean="0"/>
              <a:t>1 - NECESIDADES DETECTADAS</a:t>
            </a:r>
            <a:endParaRPr lang="es-PE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083650" y="1340768"/>
            <a:ext cx="7808830" cy="5278896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s-PE" sz="2000" b="1" dirty="0"/>
              <a:t>Inadecuada</a:t>
            </a:r>
            <a:r>
              <a:rPr lang="es-PE" sz="2000" dirty="0"/>
              <a:t> definición de  funciones.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s-PE" sz="20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s-PE" sz="2000" dirty="0"/>
              <a:t>Trabajo </a:t>
            </a:r>
            <a:r>
              <a:rPr lang="es-PE" sz="2000" b="1" dirty="0"/>
              <a:t>excesivo</a:t>
            </a:r>
            <a:r>
              <a:rPr lang="es-PE" sz="2000" dirty="0"/>
              <a:t> e </a:t>
            </a:r>
            <a:r>
              <a:rPr lang="es-PE" sz="2000" b="1" dirty="0"/>
              <a:t>innecesario</a:t>
            </a:r>
            <a:r>
              <a:rPr lang="es-PE" sz="2000" dirty="0"/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s-PE" sz="20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s-PE" sz="2000" dirty="0"/>
              <a:t>Gran parte de los procesos se realizan de manera </a:t>
            </a:r>
            <a:r>
              <a:rPr lang="es-PE" sz="2000" b="1" dirty="0"/>
              <a:t>manual</a:t>
            </a:r>
            <a:r>
              <a:rPr lang="es-PE" sz="2000" dirty="0"/>
              <a:t> y </a:t>
            </a:r>
            <a:r>
              <a:rPr lang="es-PE" sz="2000" b="1" dirty="0"/>
              <a:t>mecánica</a:t>
            </a:r>
            <a:r>
              <a:rPr lang="es-PE" sz="2000" dirty="0"/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s-PE" sz="20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s-PE" sz="2000" b="1" dirty="0"/>
              <a:t>Exceso</a:t>
            </a:r>
            <a:r>
              <a:rPr lang="es-PE" sz="2000" dirty="0"/>
              <a:t> de tiempo para cumplir con </a:t>
            </a:r>
            <a:r>
              <a:rPr lang="es-PE" sz="2000" b="1" dirty="0"/>
              <a:t>actividades</a:t>
            </a:r>
            <a:r>
              <a:rPr lang="es-PE" sz="2000" dirty="0"/>
              <a:t> </a:t>
            </a:r>
            <a:r>
              <a:rPr lang="es-PE" sz="2000" b="1" dirty="0"/>
              <a:t>cotidianas</a:t>
            </a:r>
            <a:r>
              <a:rPr lang="es-PE" sz="2000" dirty="0"/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s-PE" sz="1800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" y="6381328"/>
            <a:ext cx="1081952" cy="4766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06373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1520" y="130622"/>
            <a:ext cx="8229600" cy="922114"/>
          </a:xfrm>
        </p:spPr>
        <p:txBody>
          <a:bodyPr/>
          <a:lstStyle/>
          <a:p>
            <a:r>
              <a:rPr lang="es-PE" b="1" dirty="0" smtClean="0"/>
              <a:t>2 - IDENTIFICACIÓN DEL PROCESO</a:t>
            </a:r>
            <a:endParaRPr lang="es-PE" b="1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" y="6381328"/>
            <a:ext cx="1081952" cy="4766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  <p:graphicFrame>
        <p:nvGraphicFramePr>
          <p:cNvPr id="6" name="5 Diagrama"/>
          <p:cNvGraphicFramePr/>
          <p:nvPr>
            <p:extLst>
              <p:ext uri="{D42A27DB-BD31-4B8C-83A1-F6EECF244321}">
                <p14:modId xmlns:p14="http://schemas.microsoft.com/office/powerpoint/2010/main" val="2469009589"/>
              </p:ext>
            </p:extLst>
          </p:nvPr>
        </p:nvGraphicFramePr>
        <p:xfrm>
          <a:off x="755576" y="1412776"/>
          <a:ext cx="7200800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3675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6">
                                            <p:graphicEl>
                                              <a:dgm id="{FFB4A47F-A657-4040-B9D3-1308F7B373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graphicEl>
                                              <a:dgm id="{FFB4A47F-A657-4040-B9D3-1308F7B373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graphicEl>
                                              <a:dgm id="{FFB4A47F-A657-4040-B9D3-1308F7B373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graphicEl>
                                              <a:dgm id="{FFB4A47F-A657-4040-B9D3-1308F7B373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4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" dur="500" fill="hold"/>
                                        <p:tgtEl>
                                          <p:spTgt spid="6">
                                            <p:graphicEl>
                                              <a:dgm id="{2D32854F-6F3A-4635-B9E3-EE36855DB5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graphicEl>
                                              <a:dgm id="{2D32854F-6F3A-4635-B9E3-EE36855DB5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graphicEl>
                                              <a:dgm id="{2D32854F-6F3A-4635-B9E3-EE36855DB5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graphicEl>
                                              <a:dgm id="{2D32854F-6F3A-4635-B9E3-EE36855DB5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4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" dur="500" fill="hold"/>
                                        <p:tgtEl>
                                          <p:spTgt spid="6">
                                            <p:graphicEl>
                                              <a:dgm id="{DA706083-A83F-4AE2-9AEF-DDC4FEE625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graphicEl>
                                              <a:dgm id="{DA706083-A83F-4AE2-9AEF-DDC4FEE625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graphicEl>
                                              <a:dgm id="{DA706083-A83F-4AE2-9AEF-DDC4FEE625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graphicEl>
                                              <a:dgm id="{DA706083-A83F-4AE2-9AEF-DDC4FEE625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4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" dur="500" fill="hold"/>
                                        <p:tgtEl>
                                          <p:spTgt spid="6">
                                            <p:graphicEl>
                                              <a:dgm id="{FA36ABE6-F1E1-4C74-9871-665B3044B5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graphicEl>
                                              <a:dgm id="{FA36ABE6-F1E1-4C74-9871-665B3044B5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6" dur="500" fill="hold"/>
                                        <p:tgtEl>
                                          <p:spTgt spid="6">
                                            <p:graphicEl>
                                              <a:dgm id="{FA36ABE6-F1E1-4C74-9871-665B3044B5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6">
                                            <p:graphicEl>
                                              <a:dgm id="{FA36ABE6-F1E1-4C74-9871-665B3044B5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4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" dur="500" fill="hold"/>
                                        <p:tgtEl>
                                          <p:spTgt spid="6">
                                            <p:graphicEl>
                                              <a:dgm id="{6C725BD7-6D47-4804-89FE-13813260BA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graphicEl>
                                              <a:dgm id="{6C725BD7-6D47-4804-89FE-13813260BA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graphicEl>
                                              <a:dgm id="{6C725BD7-6D47-4804-89FE-13813260BA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graphicEl>
                                              <a:dgm id="{6C725BD7-6D47-4804-89FE-13813260BA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23528" y="116632"/>
            <a:ext cx="8229600" cy="994122"/>
          </a:xfrm>
        </p:spPr>
        <p:txBody>
          <a:bodyPr/>
          <a:lstStyle/>
          <a:p>
            <a:r>
              <a:rPr lang="es-PE" b="1" dirty="0" smtClean="0"/>
              <a:t>3 - OBJETIVOS DEL PROYECTO</a:t>
            </a:r>
            <a:endParaRPr lang="es-PE" b="1" dirty="0"/>
          </a:p>
        </p:txBody>
      </p:sp>
      <p:graphicFrame>
        <p:nvGraphicFramePr>
          <p:cNvPr id="4" name="3 Diagrama"/>
          <p:cNvGraphicFramePr/>
          <p:nvPr>
            <p:extLst>
              <p:ext uri="{D42A27DB-BD31-4B8C-83A1-F6EECF244321}">
                <p14:modId xmlns:p14="http://schemas.microsoft.com/office/powerpoint/2010/main" val="3704197071"/>
              </p:ext>
            </p:extLst>
          </p:nvPr>
        </p:nvGraphicFramePr>
        <p:xfrm>
          <a:off x="683568" y="1196752"/>
          <a:ext cx="6768752" cy="5904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309078518"/>
              </p:ext>
            </p:extLst>
          </p:nvPr>
        </p:nvGraphicFramePr>
        <p:xfrm>
          <a:off x="7524328" y="2204864"/>
          <a:ext cx="95672" cy="3256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6" name="5 Grupo"/>
          <p:cNvGrpSpPr/>
          <p:nvPr/>
        </p:nvGrpSpPr>
        <p:grpSpPr>
          <a:xfrm>
            <a:off x="7416824" y="2276872"/>
            <a:ext cx="1619672" cy="1152128"/>
            <a:chOff x="4703185" y="951892"/>
            <a:chExt cx="1392814" cy="1008144"/>
          </a:xfrm>
        </p:grpSpPr>
        <p:sp>
          <p:nvSpPr>
            <p:cNvPr id="7" name="6 Rectángulo"/>
            <p:cNvSpPr/>
            <p:nvPr/>
          </p:nvSpPr>
          <p:spPr>
            <a:xfrm>
              <a:off x="4703185" y="951892"/>
              <a:ext cx="1392814" cy="1008144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7 Rectángulo"/>
            <p:cNvSpPr/>
            <p:nvPr/>
          </p:nvSpPr>
          <p:spPr>
            <a:xfrm>
              <a:off x="4703185" y="951892"/>
              <a:ext cx="1392814" cy="10081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2700" b="1" kern="1200" dirty="0" smtClean="0"/>
                <a:t>Objetivo General</a:t>
              </a:r>
              <a:endParaRPr lang="es-PE" sz="2700" b="1" kern="1200" dirty="0"/>
            </a:p>
          </p:txBody>
        </p:sp>
      </p:grpSp>
      <p:pic>
        <p:nvPicPr>
          <p:cNvPr id="10" name="9 Imagen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" y="6381328"/>
            <a:ext cx="1081952" cy="4766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  <p:grpSp>
        <p:nvGrpSpPr>
          <p:cNvPr id="11" name="10 Grupo"/>
          <p:cNvGrpSpPr/>
          <p:nvPr/>
        </p:nvGrpSpPr>
        <p:grpSpPr>
          <a:xfrm>
            <a:off x="7452320" y="3574046"/>
            <a:ext cx="1584305" cy="1655154"/>
            <a:chOff x="4282243" y="2131636"/>
            <a:chExt cx="1440419" cy="1655154"/>
          </a:xfrm>
        </p:grpSpPr>
        <p:sp>
          <p:nvSpPr>
            <p:cNvPr id="12" name="11 Rectángulo"/>
            <p:cNvSpPr/>
            <p:nvPr/>
          </p:nvSpPr>
          <p:spPr>
            <a:xfrm>
              <a:off x="4282243" y="2131636"/>
              <a:ext cx="1440419" cy="1655154"/>
            </a:xfrm>
            <a:prstGeom prst="rect">
              <a:avLst/>
            </a:prstGeom>
            <a:ln>
              <a:solidFill>
                <a:srgbClr val="000099"/>
              </a:solidFill>
            </a:ln>
          </p:spPr>
          <p:style>
            <a:lnRef idx="2">
              <a:schemeClr val="accent2">
                <a:hueOff val="4681519"/>
                <a:satOff val="-5839"/>
                <a:lumOff val="1373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12 Rectángulo"/>
            <p:cNvSpPr/>
            <p:nvPr/>
          </p:nvSpPr>
          <p:spPr>
            <a:xfrm>
              <a:off x="4282243" y="2131636"/>
              <a:ext cx="1440419" cy="1655154"/>
            </a:xfrm>
            <a:prstGeom prst="rect">
              <a:avLst/>
            </a:prstGeom>
            <a:ln>
              <a:solidFill>
                <a:srgbClr val="000099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t" anchorCtr="0">
              <a:noAutofit/>
            </a:bodyPr>
            <a:lstStyle/>
            <a:p>
              <a:pPr marL="0" lvl="1" algn="ctr">
                <a:buClr>
                  <a:srgbClr val="FF6600"/>
                </a:buClr>
              </a:pPr>
              <a:r>
                <a:rPr lang="es-ES" sz="1600" b="1" dirty="0">
                  <a:solidFill>
                    <a:schemeClr val="tx1"/>
                  </a:solidFill>
                </a:rPr>
                <a:t>Elaborar la Arquitectura de Negocios de la Oficina Central de Fe y Alegría Perú</a:t>
              </a:r>
              <a:r>
                <a:rPr lang="es-ES" sz="1600" dirty="0">
                  <a:solidFill>
                    <a:schemeClr val="tx1"/>
                  </a:solidFill>
                </a:rPr>
                <a:t>.</a:t>
              </a:r>
              <a:endParaRPr lang="es-PE"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124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23528" y="130622"/>
            <a:ext cx="8229600" cy="922114"/>
          </a:xfrm>
        </p:spPr>
        <p:txBody>
          <a:bodyPr>
            <a:normAutofit fontScale="90000"/>
          </a:bodyPr>
          <a:lstStyle/>
          <a:p>
            <a:r>
              <a:rPr lang="es-PE" b="1" dirty="0" smtClean="0"/>
              <a:t>4 - ALCANCE VS. FUERA DE ALCANCE</a:t>
            </a:r>
            <a:endParaRPr lang="es-PE" b="1" dirty="0"/>
          </a:p>
        </p:txBody>
      </p:sp>
      <p:graphicFrame>
        <p:nvGraphicFramePr>
          <p:cNvPr id="4" name="3 Diagrama"/>
          <p:cNvGraphicFramePr/>
          <p:nvPr>
            <p:extLst>
              <p:ext uri="{D42A27DB-BD31-4B8C-83A1-F6EECF244321}">
                <p14:modId xmlns:p14="http://schemas.microsoft.com/office/powerpoint/2010/main" val="3573521610"/>
              </p:ext>
            </p:extLst>
          </p:nvPr>
        </p:nvGraphicFramePr>
        <p:xfrm>
          <a:off x="1084648" y="1844824"/>
          <a:ext cx="727280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4 Image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" y="6381328"/>
            <a:ext cx="1081952" cy="4766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02597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39678" y="116632"/>
            <a:ext cx="8229600" cy="922114"/>
          </a:xfrm>
        </p:spPr>
        <p:txBody>
          <a:bodyPr>
            <a:normAutofit fontScale="90000"/>
          </a:bodyPr>
          <a:lstStyle/>
          <a:p>
            <a:r>
              <a:rPr lang="es-PE" b="1" dirty="0" smtClean="0"/>
              <a:t>4 - ALCANCE VS. FUERA DE ALCANCE</a:t>
            </a:r>
            <a:endParaRPr lang="es-PE" b="1" dirty="0"/>
          </a:p>
        </p:txBody>
      </p:sp>
      <p:graphicFrame>
        <p:nvGraphicFramePr>
          <p:cNvPr id="4" name="3 Diagrama"/>
          <p:cNvGraphicFramePr/>
          <p:nvPr>
            <p:extLst>
              <p:ext uri="{D42A27DB-BD31-4B8C-83A1-F6EECF244321}">
                <p14:modId xmlns:p14="http://schemas.microsoft.com/office/powerpoint/2010/main" val="4089562436"/>
              </p:ext>
            </p:extLst>
          </p:nvPr>
        </p:nvGraphicFramePr>
        <p:xfrm>
          <a:off x="827584" y="1700808"/>
          <a:ext cx="756084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4 Image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" y="6381328"/>
            <a:ext cx="1081952" cy="4766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46142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78904" y="130622"/>
            <a:ext cx="8229600" cy="922114"/>
          </a:xfrm>
        </p:spPr>
        <p:txBody>
          <a:bodyPr/>
          <a:lstStyle/>
          <a:p>
            <a:pPr algn="l"/>
            <a:r>
              <a:rPr lang="es-PE" b="1" dirty="0" smtClean="0"/>
              <a:t>5 - ESTRATEGIA DE TRABAJO</a:t>
            </a:r>
            <a:endParaRPr lang="es-PE" b="1" dirty="0"/>
          </a:p>
        </p:txBody>
      </p:sp>
      <p:graphicFrame>
        <p:nvGraphicFramePr>
          <p:cNvPr id="4" name="3 Diagrama"/>
          <p:cNvGraphicFramePr/>
          <p:nvPr>
            <p:extLst>
              <p:ext uri="{D42A27DB-BD31-4B8C-83A1-F6EECF244321}">
                <p14:modId xmlns:p14="http://schemas.microsoft.com/office/powerpoint/2010/main" val="2123000543"/>
              </p:ext>
            </p:extLst>
          </p:nvPr>
        </p:nvGraphicFramePr>
        <p:xfrm>
          <a:off x="251520" y="1724342"/>
          <a:ext cx="8352928" cy="4801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0 Imagen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1" t="24573" b="32764"/>
          <a:stretch/>
        </p:blipFill>
        <p:spPr bwMode="auto">
          <a:xfrm>
            <a:off x="3648646" y="3429000"/>
            <a:ext cx="1859458" cy="6546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6" name="Picture 2" descr="http://pubs.opengroup.org/architecture/togaf8-doc/arch/Figures/zf_basic.gi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848806"/>
            <a:ext cx="1512168" cy="116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42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>
          <a:xfrm>
            <a:off x="611560" y="258576"/>
            <a:ext cx="8172399" cy="9144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0" lang="es-ES" sz="2800" kern="1200">
                <a:solidFill>
                  <a:schemeClr val="tx1"/>
                </a:solidFill>
                <a:latin typeface="Georgia" pitchFamily="18" charset="0"/>
                <a:ea typeface="+mj-ea"/>
                <a:cs typeface="+mj-cs"/>
              </a:defRPr>
            </a:lvl1pPr>
          </a:lstStyle>
          <a:p>
            <a:r>
              <a:rPr lang="es-PE" sz="4400" b="1" dirty="0" smtClean="0">
                <a:latin typeface="+mn-lt"/>
                <a:cs typeface="Times New Roman" pitchFamily="18" charset="0"/>
              </a:rPr>
              <a:t>6 - </a:t>
            </a:r>
            <a:r>
              <a:rPr lang="es-PE" sz="4400" b="1" dirty="0" smtClean="0">
                <a:latin typeface="+mn-lt"/>
                <a:cs typeface="Times New Roman" pitchFamily="18" charset="0"/>
              </a:rPr>
              <a:t>RIESGOS DEL PROYECTO</a:t>
            </a:r>
            <a:endParaRPr lang="es-PE" sz="4400" b="1" dirty="0">
              <a:latin typeface="+mn-lt"/>
              <a:cs typeface="Times New Roman" pitchFamily="18" charset="0"/>
            </a:endParaRPr>
          </a:p>
        </p:txBody>
      </p:sp>
      <p:graphicFrame>
        <p:nvGraphicFramePr>
          <p:cNvPr id="5" name="4 Diagrama"/>
          <p:cNvGraphicFramePr/>
          <p:nvPr>
            <p:extLst>
              <p:ext uri="{D42A27DB-BD31-4B8C-83A1-F6EECF244321}">
                <p14:modId xmlns:p14="http://schemas.microsoft.com/office/powerpoint/2010/main" val="1924343437"/>
              </p:ext>
            </p:extLst>
          </p:nvPr>
        </p:nvGraphicFramePr>
        <p:xfrm>
          <a:off x="-468560" y="2154558"/>
          <a:ext cx="5939974" cy="3866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5 CuadroTexto"/>
          <p:cNvSpPr txBox="1"/>
          <p:nvPr/>
        </p:nvSpPr>
        <p:spPr>
          <a:xfrm>
            <a:off x="4751334" y="1726357"/>
            <a:ext cx="367240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buFont typeface="Wingdings" pitchFamily="2" charset="2"/>
              <a:buChar char="q"/>
            </a:pPr>
            <a:r>
              <a:rPr lang="es-PE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RIESGO 1</a:t>
            </a:r>
            <a:r>
              <a:rPr lang="es-PE" sz="16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:</a:t>
            </a:r>
            <a:r>
              <a:rPr lang="es-PE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1600" dirty="0"/>
              <a:t>Falta de colaboración por parte de las autoridades de la Oficina Central de Fe y </a:t>
            </a:r>
            <a:r>
              <a:rPr lang="es-ES" sz="1600" dirty="0" smtClean="0"/>
              <a:t>Alegría </a:t>
            </a:r>
            <a:r>
              <a:rPr lang="es-ES" sz="1600" dirty="0"/>
              <a:t>para ofrecer la información necesaria para el desarrollo del proyecto “Arquitectura de Negocios de la Oficina Central de Fe y Alegría Perú”.</a:t>
            </a:r>
            <a:endParaRPr lang="es-PE" sz="1600" dirty="0">
              <a:latin typeface="Times New Roman"/>
              <a:ea typeface="Times New Roman"/>
            </a:endParaRPr>
          </a:p>
        </p:txBody>
      </p:sp>
      <p:pic>
        <p:nvPicPr>
          <p:cNvPr id="9" name="8 Image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81328"/>
            <a:ext cx="1209165" cy="4921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  <p:sp>
        <p:nvSpPr>
          <p:cNvPr id="10" name="9 CuadroTexto"/>
          <p:cNvSpPr txBox="1"/>
          <p:nvPr/>
        </p:nvSpPr>
        <p:spPr>
          <a:xfrm>
            <a:off x="4751334" y="3617148"/>
            <a:ext cx="36724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buFont typeface="Wingdings" pitchFamily="2" charset="2"/>
              <a:buChar char="q"/>
              <a:defRPr/>
            </a:pPr>
            <a:r>
              <a:rPr lang="es-PE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RIESGO 2: </a:t>
            </a:r>
            <a:r>
              <a:rPr lang="es-ES" sz="1600" dirty="0"/>
              <a:t>Cambios radicales en los procesos de la Oficina Central de Fe y Alegría después de que hayan sido modelados.</a:t>
            </a:r>
            <a:endParaRPr lang="es-PE" sz="1600" dirty="0">
              <a:latin typeface="Times New Roman"/>
              <a:ea typeface="Times New Roman"/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4751334" y="4750112"/>
            <a:ext cx="36724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buFont typeface="Wingdings" pitchFamily="2" charset="2"/>
              <a:buChar char="q"/>
            </a:pPr>
            <a:r>
              <a:rPr lang="es-PE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RIESGO 3: </a:t>
            </a:r>
            <a:r>
              <a:rPr lang="es-ES" sz="1600" dirty="0" smtClean="0"/>
              <a:t>Carencia </a:t>
            </a:r>
            <a:r>
              <a:rPr lang="es-ES" sz="1600" dirty="0"/>
              <a:t>de recursos asignados al proyecto por parte de la Gerencia de Proyectos y Recursos Humanos de la Empresa Virtual </a:t>
            </a:r>
            <a:r>
              <a:rPr lang="es-ES" sz="1600" dirty="0" smtClean="0"/>
              <a:t>SSIA.EDUCAT</a:t>
            </a:r>
            <a:r>
              <a:rPr lang="es-ES" sz="1600" dirty="0"/>
              <a:t>.</a:t>
            </a:r>
            <a:endParaRPr lang="es-PE" sz="1600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s-PE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45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bN8jrcRkzLTOV54VyMEqh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979</Words>
  <Application>Microsoft Office PowerPoint</Application>
  <PresentationFormat>Presentación en pantalla (4:3)</PresentationFormat>
  <Paragraphs>197</Paragraphs>
  <Slides>20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1" baseType="lpstr">
      <vt:lpstr>Tema de Office</vt:lpstr>
      <vt:lpstr>ARQUITECTURA DE NEGOCIOS DE LA OFICINA  CENTRAL DE FE Y ALEGRÍA PERÚ ANOCFAP</vt:lpstr>
      <vt:lpstr>AGENDA</vt:lpstr>
      <vt:lpstr>1 - NECESIDADES DETECTADAS</vt:lpstr>
      <vt:lpstr>2 - IDENTIFICACIÓN DEL PROCESO</vt:lpstr>
      <vt:lpstr>3 - OBJETIVOS DEL PROYECTO</vt:lpstr>
      <vt:lpstr>4 - ALCANCE VS. FUERA DE ALCANCE</vt:lpstr>
      <vt:lpstr>4 - ALCANCE VS. FUERA DE ALCANCE</vt:lpstr>
      <vt:lpstr>5 - ESTRATEGIA DE TRABAJO</vt:lpstr>
      <vt:lpstr>Presentación de PowerPoint</vt:lpstr>
      <vt:lpstr>7 - CRONOGRAMA</vt:lpstr>
      <vt:lpstr>8 - TRABAJO ALCANZADO</vt:lpstr>
      <vt:lpstr>9 - CONCLUSIONES</vt:lpstr>
      <vt:lpstr>9 - CONCLUSIONES</vt:lpstr>
      <vt:lpstr>9 - CONCLUSIONES</vt:lpstr>
      <vt:lpstr>9 - CONCLUSIONES</vt:lpstr>
      <vt:lpstr>ACTAS DE ACEPTACIÓN</vt:lpstr>
      <vt:lpstr>ACTAS DE ACEPTACIÓN</vt:lpstr>
      <vt:lpstr>ACTAS DE ACEPTACIÓN</vt:lpstr>
      <vt:lpstr>ACTAS DE ACEPTACIÓN</vt:lpstr>
      <vt:lpstr>ACTAS DE ACEPTACIÓN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Tips</dc:creator>
  <cp:lastModifiedBy>doc</cp:lastModifiedBy>
  <cp:revision>3</cp:revision>
  <dcterms:created xsi:type="dcterms:W3CDTF">2011-09-28T02:29:47Z</dcterms:created>
  <dcterms:modified xsi:type="dcterms:W3CDTF">2011-09-28T06:44:53Z</dcterms:modified>
</cp:coreProperties>
</file>